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2192000" cy="6858000"/>
  <p:notesSz cx="7019925" cy="9305925"/>
  <p:embeddedFontLst>
    <p:embeddedFont>
      <p:font typeface="Georgia" panose="02040502050405020303" pitchFamily="18" charset="0"/>
      <p:regular r:id="rId16"/>
      <p:bold r:id="rId17"/>
      <p:italic r:id="rId18"/>
      <p:boldItalic r:id="rId19"/>
    </p:embeddedFont>
    <p:embeddedFont>
      <p:font typeface="Merriweather Sans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4320">
          <p15:clr>
            <a:srgbClr val="A4A3A4"/>
          </p15:clr>
        </p15:guide>
        <p15:guide id="3" pos="120">
          <p15:clr>
            <a:srgbClr val="A4A3A4"/>
          </p15:clr>
        </p15:guide>
        <p15:guide id="4" pos="7560">
          <p15:clr>
            <a:srgbClr val="A4A3A4"/>
          </p15:clr>
        </p15:guide>
        <p15:guide id="5" orient="horz" pos="3456">
          <p15:clr>
            <a:srgbClr val="A4A3A4"/>
          </p15:clr>
        </p15:guide>
        <p15:guide id="6" orient="horz" pos="2592">
          <p15:clr>
            <a:srgbClr val="A4A3A4"/>
          </p15:clr>
        </p15:guide>
        <p15:guide id="7" orient="horz" pos="1728">
          <p15:clr>
            <a:srgbClr val="A4A3A4"/>
          </p15:clr>
        </p15:guide>
        <p15:guide id="8" orient="horz" pos="864">
          <p15:clr>
            <a:srgbClr val="A4A3A4"/>
          </p15:clr>
        </p15:guide>
        <p15:guide id="9" orient="horz" pos="3888">
          <p15:clr>
            <a:srgbClr val="A4A3A4"/>
          </p15:clr>
        </p15:guide>
        <p15:guide id="10" orient="horz" pos="3024">
          <p15:clr>
            <a:srgbClr val="A4A3A4"/>
          </p15:clr>
        </p15:guide>
        <p15:guide id="11" orient="horz" pos="2160">
          <p15:clr>
            <a:srgbClr val="A4A3A4"/>
          </p15:clr>
        </p15:guide>
        <p15:guide id="12" orient="horz" pos="1296">
          <p15:clr>
            <a:srgbClr val="A4A3A4"/>
          </p15:clr>
        </p15:guide>
        <p15:guide id="13" orient="horz" pos="432">
          <p15:clr>
            <a:srgbClr val="A4A3A4"/>
          </p15:clr>
        </p15:guide>
        <p15:guide id="14">
          <p15:clr>
            <a:srgbClr val="A4A3A4"/>
          </p15:clr>
        </p15:guide>
        <p15:guide id="15" pos="7680">
          <p15:clr>
            <a:srgbClr val="A4A3A4"/>
          </p15:clr>
        </p15:guide>
        <p15:guide id="16" pos="1920">
          <p15:clr>
            <a:srgbClr val="A4A3A4"/>
          </p15:clr>
        </p15:guide>
        <p15:guide id="17" pos="3840">
          <p15:clr>
            <a:srgbClr val="A4A3A4"/>
          </p15:clr>
        </p15:guide>
        <p15:guide id="18" pos="5760">
          <p15:clr>
            <a:srgbClr val="A4A3A4"/>
          </p15:clr>
        </p15:guide>
        <p15:guide id="19" pos="960">
          <p15:clr>
            <a:srgbClr val="A4A3A4"/>
          </p15:clr>
        </p15:guide>
        <p15:guide id="20" pos="2880">
          <p15:clr>
            <a:srgbClr val="A4A3A4"/>
          </p15:clr>
        </p15:guide>
        <p15:guide id="21" pos="4800">
          <p15:clr>
            <a:srgbClr val="A4A3A4"/>
          </p15:clr>
        </p15:guide>
        <p15:guide id="22" pos="6720">
          <p15:clr>
            <a:srgbClr val="A4A3A4"/>
          </p15:clr>
        </p15:guide>
        <p15:guide id="23" pos="1440">
          <p15:clr>
            <a:srgbClr val="A4A3A4"/>
          </p15:clr>
        </p15:guide>
        <p15:guide id="24" pos="480">
          <p15:clr>
            <a:srgbClr val="A4A3A4"/>
          </p15:clr>
        </p15:guide>
        <p15:guide id="25" pos="2400">
          <p15:clr>
            <a:srgbClr val="A4A3A4"/>
          </p15:clr>
        </p15:guide>
        <p15:guide id="26" pos="3360">
          <p15:clr>
            <a:srgbClr val="A4A3A4"/>
          </p15:clr>
        </p15:guide>
        <p15:guide id="27" pos="4320">
          <p15:clr>
            <a:srgbClr val="A4A3A4"/>
          </p15:clr>
        </p15:guide>
        <p15:guide id="28" pos="5280">
          <p15:clr>
            <a:srgbClr val="A4A3A4"/>
          </p15:clr>
        </p15:guide>
        <p15:guide id="29" pos="6240">
          <p15:clr>
            <a:srgbClr val="A4A3A4"/>
          </p15:clr>
        </p15:guide>
        <p15:guide id="30" pos="7200">
          <p15:clr>
            <a:srgbClr val="A4A3A4"/>
          </p15:clr>
        </p15:guide>
        <p15:guide id="31" orient="horz" pos="4224">
          <p15:clr>
            <a:srgbClr val="A4A3A4"/>
          </p15:clr>
        </p15:guide>
        <p15:guide id="32" orient="horz" pos="96">
          <p15:clr>
            <a:srgbClr val="A4A3A4"/>
          </p15:clr>
        </p15:guide>
        <p15:guide id="33" orient="horz" pos="4176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hXeU7fDOHtJhNYnBhEELoBD/fc3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/>
        <p:guide orient="horz" pos="4320"/>
        <p:guide pos="120"/>
        <p:guide pos="7560"/>
        <p:guide orient="horz" pos="3456"/>
        <p:guide orient="horz" pos="2592"/>
        <p:guide orient="horz" pos="1728"/>
        <p:guide orient="horz" pos="864"/>
        <p:guide orient="horz" pos="3888"/>
        <p:guide orient="horz" pos="3024"/>
        <p:guide orient="horz" pos="2160"/>
        <p:guide orient="horz" pos="1296"/>
        <p:guide orient="horz" pos="432"/>
        <p:guide/>
        <p:guide pos="7680"/>
        <p:guide pos="1920"/>
        <p:guide pos="3840"/>
        <p:guide pos="5760"/>
        <p:guide pos="960"/>
        <p:guide pos="2880"/>
        <p:guide pos="4800"/>
        <p:guide pos="6720"/>
        <p:guide pos="1440"/>
        <p:guide pos="480"/>
        <p:guide pos="2400"/>
        <p:guide pos="3360"/>
        <p:guide pos="4320"/>
        <p:guide pos="5280"/>
        <p:guide pos="6240"/>
        <p:guide pos="7200"/>
        <p:guide orient="horz" pos="4224"/>
        <p:guide orient="horz" pos="96"/>
        <p:guide orient="horz" pos="4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41968" cy="46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6333" y="0"/>
            <a:ext cx="3041968" cy="46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9138" y="1163638"/>
            <a:ext cx="5581650" cy="3140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39015"/>
            <a:ext cx="3041968" cy="46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6333" y="8839015"/>
            <a:ext cx="3041968" cy="46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:notes"/>
          <p:cNvSpPr txBox="1">
            <a:spLocks noGrp="1"/>
          </p:cNvSpPr>
          <p:nvPr>
            <p:ph type="body" idx="1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5051fe0b62_0_40:notes"/>
          <p:cNvSpPr txBox="1">
            <a:spLocks noGrp="1"/>
          </p:cNvSpPr>
          <p:nvPr>
            <p:ph type="body" idx="1"/>
          </p:nvPr>
        </p:nvSpPr>
        <p:spPr>
          <a:xfrm>
            <a:off x="701993" y="4478476"/>
            <a:ext cx="5616000" cy="3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g35051fe0b6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506937666b_0_8:notes"/>
          <p:cNvSpPr txBox="1">
            <a:spLocks noGrp="1"/>
          </p:cNvSpPr>
          <p:nvPr>
            <p:ph type="body" idx="1"/>
          </p:nvPr>
        </p:nvSpPr>
        <p:spPr>
          <a:xfrm>
            <a:off x="701993" y="4478476"/>
            <a:ext cx="5616000" cy="3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g3506937666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506937666b_0_27:notes"/>
          <p:cNvSpPr txBox="1">
            <a:spLocks noGrp="1"/>
          </p:cNvSpPr>
          <p:nvPr>
            <p:ph type="body" idx="1"/>
          </p:nvPr>
        </p:nvSpPr>
        <p:spPr>
          <a:xfrm>
            <a:off x="701993" y="4478476"/>
            <a:ext cx="5616000" cy="3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g3506937666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:notes"/>
          <p:cNvSpPr txBox="1">
            <a:spLocks noGrp="1"/>
          </p:cNvSpPr>
          <p:nvPr>
            <p:ph type="body" idx="1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051fe0b62_0_1:notes"/>
          <p:cNvSpPr txBox="1">
            <a:spLocks noGrp="1"/>
          </p:cNvSpPr>
          <p:nvPr>
            <p:ph type="body" idx="1"/>
          </p:nvPr>
        </p:nvSpPr>
        <p:spPr>
          <a:xfrm>
            <a:off x="701993" y="4478476"/>
            <a:ext cx="5616000" cy="3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35051fe0b6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800" cy="3140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5051fe0b62_0_10:notes"/>
          <p:cNvSpPr txBox="1">
            <a:spLocks noGrp="1"/>
          </p:cNvSpPr>
          <p:nvPr>
            <p:ph type="body" idx="1"/>
          </p:nvPr>
        </p:nvSpPr>
        <p:spPr>
          <a:xfrm>
            <a:off x="701993" y="4478476"/>
            <a:ext cx="5616000" cy="3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g35051fe0b6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800" cy="3140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50703fbac0_0_8:notes"/>
          <p:cNvSpPr txBox="1">
            <a:spLocks noGrp="1"/>
          </p:cNvSpPr>
          <p:nvPr>
            <p:ph type="body" idx="1"/>
          </p:nvPr>
        </p:nvSpPr>
        <p:spPr>
          <a:xfrm>
            <a:off x="701993" y="4478476"/>
            <a:ext cx="5616000" cy="3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g350703fbac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800" cy="3140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508a2255f1_0_30:notes"/>
          <p:cNvSpPr txBox="1">
            <a:spLocks noGrp="1"/>
          </p:cNvSpPr>
          <p:nvPr>
            <p:ph type="body" idx="1"/>
          </p:nvPr>
        </p:nvSpPr>
        <p:spPr>
          <a:xfrm>
            <a:off x="701993" y="4478476"/>
            <a:ext cx="5616000" cy="3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g3508a2255f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800" cy="3140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08a2255f1_0_16:notes"/>
          <p:cNvSpPr txBox="1">
            <a:spLocks noGrp="1"/>
          </p:cNvSpPr>
          <p:nvPr>
            <p:ph type="body" idx="1"/>
          </p:nvPr>
        </p:nvSpPr>
        <p:spPr>
          <a:xfrm>
            <a:off x="701993" y="4478476"/>
            <a:ext cx="5616000" cy="3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g3508a2255f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800" cy="3140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08a2255f1_1_4:notes"/>
          <p:cNvSpPr txBox="1">
            <a:spLocks noGrp="1"/>
          </p:cNvSpPr>
          <p:nvPr>
            <p:ph type="body" idx="1"/>
          </p:nvPr>
        </p:nvSpPr>
        <p:spPr>
          <a:xfrm>
            <a:off x="701993" y="4478476"/>
            <a:ext cx="5616000" cy="3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g3508a2255f1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800" cy="3140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051fe0b62_0_25:notes"/>
          <p:cNvSpPr txBox="1">
            <a:spLocks noGrp="1"/>
          </p:cNvSpPr>
          <p:nvPr>
            <p:ph type="body" idx="1"/>
          </p:nvPr>
        </p:nvSpPr>
        <p:spPr>
          <a:xfrm>
            <a:off x="701993" y="4478476"/>
            <a:ext cx="5616000" cy="3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g35051fe0b6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800" cy="3140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0" y="6172200"/>
            <a:ext cx="12192000" cy="69389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C1E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317" y="5949061"/>
            <a:ext cx="3552829" cy="116788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2"/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 cap="flat" cmpd="sng">
            <a:solidFill>
              <a:srgbClr val="BA0C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454" y="-165260"/>
            <a:ext cx="471091" cy="68450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2"/>
          <p:cNvSpPr txBox="1"/>
          <p:nvPr/>
        </p:nvSpPr>
        <p:spPr>
          <a:xfrm>
            <a:off x="675635" y="545315"/>
            <a:ext cx="20445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sng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2"/>
          <p:cNvSpPr txBox="1"/>
          <p:nvPr/>
        </p:nvSpPr>
        <p:spPr>
          <a:xfrm>
            <a:off x="11352058" y="6282076"/>
            <a:ext cx="712434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1" i="0" u="sng" strike="noStrike" cap="non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sz="1800" b="1" i="0" u="sng" strike="noStrike" cap="non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06" name="Google Shape;106;p22"/>
          <p:cNvSpPr txBox="1">
            <a:spLocks noGrp="1"/>
          </p:cNvSpPr>
          <p:nvPr>
            <p:ph type="body" idx="1"/>
          </p:nvPr>
        </p:nvSpPr>
        <p:spPr>
          <a:xfrm>
            <a:off x="6820370" y="6311041"/>
            <a:ext cx="4527550" cy="27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i="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2"/>
          </p:nvPr>
        </p:nvSpPr>
        <p:spPr>
          <a:xfrm>
            <a:off x="672847" y="1406525"/>
            <a:ext cx="10910888" cy="440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1" i="0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0" i="0"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0">
          <p15:clr>
            <a:srgbClr val="FBAE40"/>
          </p15:clr>
        </p15:guide>
        <p15:guide id="4" pos="4800">
          <p15:clr>
            <a:srgbClr val="FBAE40"/>
          </p15:clr>
        </p15:guide>
        <p15:guide id="5" pos="5280">
          <p15:clr>
            <a:srgbClr val="FBAE40"/>
          </p15:clr>
        </p15:guide>
        <p15:guide id="6" pos="5760">
          <p15:clr>
            <a:srgbClr val="FBAE40"/>
          </p15:clr>
        </p15:guide>
        <p15:guide id="7" pos="6240">
          <p15:clr>
            <a:srgbClr val="FBAE40"/>
          </p15:clr>
        </p15:guide>
        <p15:guide id="8" pos="6720">
          <p15:clr>
            <a:srgbClr val="FBAE40"/>
          </p15:clr>
        </p15:guide>
        <p15:guide id="9" pos="7200">
          <p15:clr>
            <a:srgbClr val="FBAE40"/>
          </p15:clr>
        </p15:guide>
        <p15:guide id="10" pos="7680">
          <p15:clr>
            <a:srgbClr val="FBAE40"/>
          </p15:clr>
        </p15:guide>
        <p15:guide id="11" pos="3360">
          <p15:clr>
            <a:srgbClr val="FBAE40"/>
          </p15:clr>
        </p15:guide>
        <p15:guide id="12" pos="2880">
          <p15:clr>
            <a:srgbClr val="FBAE40"/>
          </p15:clr>
        </p15:guide>
        <p15:guide id="13" pos="2400">
          <p15:clr>
            <a:srgbClr val="FBAE40"/>
          </p15:clr>
        </p15:guide>
        <p15:guide id="14" pos="1920">
          <p15:clr>
            <a:srgbClr val="FBAE40"/>
          </p15:clr>
        </p15:guide>
        <p15:guide id="15" pos="1440">
          <p15:clr>
            <a:srgbClr val="FBAE40"/>
          </p15:clr>
        </p15:guide>
        <p15:guide id="16" pos="960">
          <p15:clr>
            <a:srgbClr val="FBAE40"/>
          </p15:clr>
        </p15:guide>
        <p15:guide id="17" pos="480">
          <p15:clr>
            <a:srgbClr val="FBAE40"/>
          </p15:clr>
        </p15:guide>
        <p15:guide id="18">
          <p15:clr>
            <a:srgbClr val="FBAE40"/>
          </p15:clr>
        </p15:guide>
        <p15:guide id="19" orient="horz" pos="1728">
          <p15:clr>
            <a:srgbClr val="FBAE40"/>
          </p15:clr>
        </p15:guide>
        <p15:guide id="20" orient="horz" pos="1296">
          <p15:clr>
            <a:srgbClr val="FBAE40"/>
          </p15:clr>
        </p15:guide>
        <p15:guide id="21" orient="horz" pos="864">
          <p15:clr>
            <a:srgbClr val="FBAE40"/>
          </p15:clr>
        </p15:guide>
        <p15:guide id="22" orient="horz" pos="432">
          <p15:clr>
            <a:srgbClr val="FBAE40"/>
          </p15:clr>
        </p15:guide>
        <p15:guide id="23" orient="horz">
          <p15:clr>
            <a:srgbClr val="FBAE40"/>
          </p15:clr>
        </p15:guide>
        <p15:guide id="24" orient="horz" pos="2592">
          <p15:clr>
            <a:srgbClr val="FBAE40"/>
          </p15:clr>
        </p15:guide>
        <p15:guide id="25" orient="horz" pos="3024">
          <p15:clr>
            <a:srgbClr val="FBAE40"/>
          </p15:clr>
        </p15:guide>
        <p15:guide id="26" orient="horz" pos="3456">
          <p15:clr>
            <a:srgbClr val="FBAE40"/>
          </p15:clr>
        </p15:guide>
        <p15:guide id="27" orient="horz" pos="3888">
          <p15:clr>
            <a:srgbClr val="FBAE40"/>
          </p15:clr>
        </p15:guide>
        <p15:guide id="28" orient="horz" pos="43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Option 1">
  <p:cSld name="SECTION TITLE Option 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/>
          <p:nvPr/>
        </p:nvSpPr>
        <p:spPr>
          <a:xfrm>
            <a:off x="0" y="0"/>
            <a:ext cx="12192000" cy="686609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C1E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3"/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 cap="flat" cmpd="sng">
            <a:solidFill>
              <a:srgbClr val="BA0C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1"/>
          </p:nvPr>
        </p:nvSpPr>
        <p:spPr>
          <a:xfrm>
            <a:off x="1439862" y="2587664"/>
            <a:ext cx="9312275" cy="84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 i="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body" idx="2"/>
          </p:nvPr>
        </p:nvSpPr>
        <p:spPr>
          <a:xfrm>
            <a:off x="1439863" y="3429000"/>
            <a:ext cx="9312275" cy="437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 i="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0">
          <p15:clr>
            <a:srgbClr val="FBAE40"/>
          </p15:clr>
        </p15:guide>
        <p15:guide id="4" pos="4800">
          <p15:clr>
            <a:srgbClr val="FBAE40"/>
          </p15:clr>
        </p15:guide>
        <p15:guide id="5" pos="5280">
          <p15:clr>
            <a:srgbClr val="FBAE40"/>
          </p15:clr>
        </p15:guide>
        <p15:guide id="6" pos="5760">
          <p15:clr>
            <a:srgbClr val="FBAE40"/>
          </p15:clr>
        </p15:guide>
        <p15:guide id="7" pos="6240">
          <p15:clr>
            <a:srgbClr val="FBAE40"/>
          </p15:clr>
        </p15:guide>
        <p15:guide id="8" pos="6720">
          <p15:clr>
            <a:srgbClr val="FBAE40"/>
          </p15:clr>
        </p15:guide>
        <p15:guide id="9" pos="7200">
          <p15:clr>
            <a:srgbClr val="FBAE40"/>
          </p15:clr>
        </p15:guide>
        <p15:guide id="10" pos="7680">
          <p15:clr>
            <a:srgbClr val="FBAE40"/>
          </p15:clr>
        </p15:guide>
        <p15:guide id="11" pos="3360">
          <p15:clr>
            <a:srgbClr val="FBAE40"/>
          </p15:clr>
        </p15:guide>
        <p15:guide id="12" pos="2880">
          <p15:clr>
            <a:srgbClr val="FBAE40"/>
          </p15:clr>
        </p15:guide>
        <p15:guide id="13" pos="2400">
          <p15:clr>
            <a:srgbClr val="FBAE40"/>
          </p15:clr>
        </p15:guide>
        <p15:guide id="14" pos="1920">
          <p15:clr>
            <a:srgbClr val="FBAE40"/>
          </p15:clr>
        </p15:guide>
        <p15:guide id="15" pos="1440">
          <p15:clr>
            <a:srgbClr val="FBAE40"/>
          </p15:clr>
        </p15:guide>
        <p15:guide id="16" pos="960">
          <p15:clr>
            <a:srgbClr val="FBAE40"/>
          </p15:clr>
        </p15:guide>
        <p15:guide id="17" pos="480">
          <p15:clr>
            <a:srgbClr val="FBAE40"/>
          </p15:clr>
        </p15:guide>
        <p15:guide id="18">
          <p15:clr>
            <a:srgbClr val="FBAE40"/>
          </p15:clr>
        </p15:guide>
        <p15:guide id="19" orient="horz" pos="1728">
          <p15:clr>
            <a:srgbClr val="FBAE40"/>
          </p15:clr>
        </p15:guide>
        <p15:guide id="20" orient="horz" pos="1296">
          <p15:clr>
            <a:srgbClr val="FBAE40"/>
          </p15:clr>
        </p15:guide>
        <p15:guide id="21" orient="horz" pos="864">
          <p15:clr>
            <a:srgbClr val="FBAE40"/>
          </p15:clr>
        </p15:guide>
        <p15:guide id="22" orient="horz" pos="432">
          <p15:clr>
            <a:srgbClr val="FBAE40"/>
          </p15:clr>
        </p15:guide>
        <p15:guide id="23" orient="horz">
          <p15:clr>
            <a:srgbClr val="FBAE40"/>
          </p15:clr>
        </p15:guide>
        <p15:guide id="24" orient="horz" pos="2592">
          <p15:clr>
            <a:srgbClr val="FBAE40"/>
          </p15:clr>
        </p15:guide>
        <p15:guide id="25" orient="horz" pos="3024">
          <p15:clr>
            <a:srgbClr val="FBAE40"/>
          </p15:clr>
        </p15:guide>
        <p15:guide id="26" orient="horz" pos="3456">
          <p15:clr>
            <a:srgbClr val="FBAE40"/>
          </p15:clr>
        </p15:guide>
        <p15:guide id="27" orient="horz" pos="3888">
          <p15:clr>
            <a:srgbClr val="FBAE40"/>
          </p15:clr>
        </p15:guide>
        <p15:guide id="28" orient="horz" pos="43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Option 2">
  <p:cSld name="SECTION TITLE Option 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/>
          <p:nvPr/>
        </p:nvSpPr>
        <p:spPr>
          <a:xfrm>
            <a:off x="0" y="0"/>
            <a:ext cx="4572000" cy="686609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C1E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" name="Google Shape;115;p24"/>
          <p:cNvGrpSpPr/>
          <p:nvPr/>
        </p:nvGrpSpPr>
        <p:grpSpPr>
          <a:xfrm>
            <a:off x="85468" y="81079"/>
            <a:ext cx="4486532" cy="6695842"/>
            <a:chOff x="85468" y="81079"/>
            <a:chExt cx="4486532" cy="6695842"/>
          </a:xfrm>
        </p:grpSpPr>
        <p:cxnSp>
          <p:nvCxnSpPr>
            <p:cNvPr id="116" name="Google Shape;116;p24"/>
            <p:cNvCxnSpPr/>
            <p:nvPr/>
          </p:nvCxnSpPr>
          <p:spPr>
            <a:xfrm rot="10800000">
              <a:off x="85468" y="81079"/>
              <a:ext cx="4486532" cy="0"/>
            </a:xfrm>
            <a:prstGeom prst="straightConnector1">
              <a:avLst/>
            </a:prstGeom>
            <a:noFill/>
            <a:ln w="952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7" name="Google Shape;117;p24"/>
            <p:cNvCxnSpPr/>
            <p:nvPr/>
          </p:nvCxnSpPr>
          <p:spPr>
            <a:xfrm>
              <a:off x="85468" y="81079"/>
              <a:ext cx="0" cy="6695842"/>
            </a:xfrm>
            <a:prstGeom prst="straightConnector1">
              <a:avLst/>
            </a:prstGeom>
            <a:noFill/>
            <a:ln w="952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8" name="Google Shape;118;p24"/>
            <p:cNvCxnSpPr/>
            <p:nvPr/>
          </p:nvCxnSpPr>
          <p:spPr>
            <a:xfrm rot="10800000">
              <a:off x="85468" y="6776921"/>
              <a:ext cx="4486532" cy="0"/>
            </a:xfrm>
            <a:prstGeom prst="straightConnector1">
              <a:avLst/>
            </a:prstGeom>
            <a:noFill/>
            <a:ln w="952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9" name="Google Shape;119;p24"/>
          <p:cNvSpPr txBox="1">
            <a:spLocks noGrp="1"/>
          </p:cNvSpPr>
          <p:nvPr>
            <p:ph type="body" idx="1"/>
          </p:nvPr>
        </p:nvSpPr>
        <p:spPr>
          <a:xfrm>
            <a:off x="669925" y="2925264"/>
            <a:ext cx="3328988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 i="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2"/>
          </p:nvPr>
        </p:nvSpPr>
        <p:spPr>
          <a:xfrm>
            <a:off x="670233" y="1552920"/>
            <a:ext cx="3328362" cy="137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>
            <a:spLocks noGrp="1"/>
          </p:cNvSpPr>
          <p:nvPr>
            <p:ph type="pic" idx="3"/>
          </p:nvPr>
        </p:nvSpPr>
        <p:spPr>
          <a:xfrm>
            <a:off x="4572000" y="0"/>
            <a:ext cx="7620000" cy="686593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0">
          <p15:clr>
            <a:srgbClr val="FBAE40"/>
          </p15:clr>
        </p15:guide>
        <p15:guide id="4" pos="4800">
          <p15:clr>
            <a:srgbClr val="FBAE40"/>
          </p15:clr>
        </p15:guide>
        <p15:guide id="5" pos="5280">
          <p15:clr>
            <a:srgbClr val="FBAE40"/>
          </p15:clr>
        </p15:guide>
        <p15:guide id="6" pos="5760">
          <p15:clr>
            <a:srgbClr val="FBAE40"/>
          </p15:clr>
        </p15:guide>
        <p15:guide id="7" pos="6240">
          <p15:clr>
            <a:srgbClr val="FBAE40"/>
          </p15:clr>
        </p15:guide>
        <p15:guide id="8" pos="6720">
          <p15:clr>
            <a:srgbClr val="FBAE40"/>
          </p15:clr>
        </p15:guide>
        <p15:guide id="9" pos="7200">
          <p15:clr>
            <a:srgbClr val="FBAE40"/>
          </p15:clr>
        </p15:guide>
        <p15:guide id="10" pos="7680">
          <p15:clr>
            <a:srgbClr val="FBAE40"/>
          </p15:clr>
        </p15:guide>
        <p15:guide id="11" pos="3360">
          <p15:clr>
            <a:srgbClr val="FBAE40"/>
          </p15:clr>
        </p15:guide>
        <p15:guide id="12" pos="2880">
          <p15:clr>
            <a:srgbClr val="FBAE40"/>
          </p15:clr>
        </p15:guide>
        <p15:guide id="13" pos="2400">
          <p15:clr>
            <a:srgbClr val="FBAE40"/>
          </p15:clr>
        </p15:guide>
        <p15:guide id="14" pos="1920">
          <p15:clr>
            <a:srgbClr val="FBAE40"/>
          </p15:clr>
        </p15:guide>
        <p15:guide id="15" pos="1440">
          <p15:clr>
            <a:srgbClr val="FBAE40"/>
          </p15:clr>
        </p15:guide>
        <p15:guide id="16" pos="960">
          <p15:clr>
            <a:srgbClr val="FBAE40"/>
          </p15:clr>
        </p15:guide>
        <p15:guide id="17" pos="480">
          <p15:clr>
            <a:srgbClr val="FBAE40"/>
          </p15:clr>
        </p15:guide>
        <p15:guide id="18">
          <p15:clr>
            <a:srgbClr val="FBAE40"/>
          </p15:clr>
        </p15:guide>
        <p15:guide id="19" orient="horz" pos="1728">
          <p15:clr>
            <a:srgbClr val="FBAE40"/>
          </p15:clr>
        </p15:guide>
        <p15:guide id="20" orient="horz" pos="1296">
          <p15:clr>
            <a:srgbClr val="FBAE40"/>
          </p15:clr>
        </p15:guide>
        <p15:guide id="21" orient="horz" pos="864">
          <p15:clr>
            <a:srgbClr val="FBAE40"/>
          </p15:clr>
        </p15:guide>
        <p15:guide id="22" orient="horz" pos="432">
          <p15:clr>
            <a:srgbClr val="FBAE40"/>
          </p15:clr>
        </p15:guide>
        <p15:guide id="23" orient="horz">
          <p15:clr>
            <a:srgbClr val="FBAE40"/>
          </p15:clr>
        </p15:guide>
        <p15:guide id="24" orient="horz" pos="2592">
          <p15:clr>
            <a:srgbClr val="FBAE40"/>
          </p15:clr>
        </p15:guide>
        <p15:guide id="25" orient="horz" pos="3024">
          <p15:clr>
            <a:srgbClr val="FBAE40"/>
          </p15:clr>
        </p15:guide>
        <p15:guide id="26" orient="horz" pos="3456">
          <p15:clr>
            <a:srgbClr val="FBAE40"/>
          </p15:clr>
        </p15:guide>
        <p15:guide id="27" orient="horz" pos="3888">
          <p15:clr>
            <a:srgbClr val="FBAE40"/>
          </p15:clr>
        </p15:guide>
        <p15:guide id="28" orient="horz" pos="43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Option 3">
  <p:cSld name="SECTION TITLE Option 3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/>
          <p:nvPr/>
        </p:nvSpPr>
        <p:spPr>
          <a:xfrm>
            <a:off x="0" y="5486400"/>
            <a:ext cx="12192000" cy="137969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C1E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" name="Google Shape;124;p25"/>
          <p:cNvCxnSpPr/>
          <p:nvPr/>
        </p:nvCxnSpPr>
        <p:spPr>
          <a:xfrm>
            <a:off x="85468" y="5486400"/>
            <a:ext cx="0" cy="1290521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" name="Google Shape;125;p25"/>
          <p:cNvCxnSpPr/>
          <p:nvPr/>
        </p:nvCxnSpPr>
        <p:spPr>
          <a:xfrm>
            <a:off x="12106532" y="5486400"/>
            <a:ext cx="0" cy="1290521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6" name="Google Shape;126;p25"/>
          <p:cNvCxnSpPr/>
          <p:nvPr/>
        </p:nvCxnSpPr>
        <p:spPr>
          <a:xfrm rot="10800000">
            <a:off x="85469" y="6776921"/>
            <a:ext cx="12021063" cy="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670232" y="5613651"/>
            <a:ext cx="8604395" cy="62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body" idx="2"/>
          </p:nvPr>
        </p:nvSpPr>
        <p:spPr>
          <a:xfrm>
            <a:off x="670230" y="6239435"/>
            <a:ext cx="8604397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 i="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>
            <a:spLocks noGrp="1"/>
          </p:cNvSpPr>
          <p:nvPr>
            <p:ph type="pic" idx="3"/>
          </p:nvPr>
        </p:nvSpPr>
        <p:spPr>
          <a:xfrm>
            <a:off x="0" y="0"/>
            <a:ext cx="12192000" cy="548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0">
          <p15:clr>
            <a:srgbClr val="FBAE40"/>
          </p15:clr>
        </p15:guide>
        <p15:guide id="4" pos="4800">
          <p15:clr>
            <a:srgbClr val="FBAE40"/>
          </p15:clr>
        </p15:guide>
        <p15:guide id="5" pos="5280">
          <p15:clr>
            <a:srgbClr val="FBAE40"/>
          </p15:clr>
        </p15:guide>
        <p15:guide id="6" pos="5760">
          <p15:clr>
            <a:srgbClr val="FBAE40"/>
          </p15:clr>
        </p15:guide>
        <p15:guide id="7" pos="6240">
          <p15:clr>
            <a:srgbClr val="FBAE40"/>
          </p15:clr>
        </p15:guide>
        <p15:guide id="8" pos="6720">
          <p15:clr>
            <a:srgbClr val="FBAE40"/>
          </p15:clr>
        </p15:guide>
        <p15:guide id="9" pos="7200">
          <p15:clr>
            <a:srgbClr val="FBAE40"/>
          </p15:clr>
        </p15:guide>
        <p15:guide id="10" pos="7680">
          <p15:clr>
            <a:srgbClr val="FBAE40"/>
          </p15:clr>
        </p15:guide>
        <p15:guide id="11" pos="3360">
          <p15:clr>
            <a:srgbClr val="FBAE40"/>
          </p15:clr>
        </p15:guide>
        <p15:guide id="12" pos="2880">
          <p15:clr>
            <a:srgbClr val="FBAE40"/>
          </p15:clr>
        </p15:guide>
        <p15:guide id="13" pos="2400">
          <p15:clr>
            <a:srgbClr val="FBAE40"/>
          </p15:clr>
        </p15:guide>
        <p15:guide id="14" pos="1920">
          <p15:clr>
            <a:srgbClr val="FBAE40"/>
          </p15:clr>
        </p15:guide>
        <p15:guide id="15" pos="1440">
          <p15:clr>
            <a:srgbClr val="FBAE40"/>
          </p15:clr>
        </p15:guide>
        <p15:guide id="16" pos="960">
          <p15:clr>
            <a:srgbClr val="FBAE40"/>
          </p15:clr>
        </p15:guide>
        <p15:guide id="17" pos="480">
          <p15:clr>
            <a:srgbClr val="FBAE40"/>
          </p15:clr>
        </p15:guide>
        <p15:guide id="18">
          <p15:clr>
            <a:srgbClr val="FBAE40"/>
          </p15:clr>
        </p15:guide>
        <p15:guide id="19" orient="horz" pos="1728">
          <p15:clr>
            <a:srgbClr val="FBAE40"/>
          </p15:clr>
        </p15:guide>
        <p15:guide id="20" orient="horz" pos="1296">
          <p15:clr>
            <a:srgbClr val="FBAE40"/>
          </p15:clr>
        </p15:guide>
        <p15:guide id="21" orient="horz" pos="864">
          <p15:clr>
            <a:srgbClr val="FBAE40"/>
          </p15:clr>
        </p15:guide>
        <p15:guide id="22" orient="horz" pos="432">
          <p15:clr>
            <a:srgbClr val="FBAE40"/>
          </p15:clr>
        </p15:guide>
        <p15:guide id="23" orient="horz">
          <p15:clr>
            <a:srgbClr val="FBAE40"/>
          </p15:clr>
        </p15:guide>
        <p15:guide id="24" orient="horz" pos="2592">
          <p15:clr>
            <a:srgbClr val="FBAE40"/>
          </p15:clr>
        </p15:guide>
        <p15:guide id="25" orient="horz" pos="3024">
          <p15:clr>
            <a:srgbClr val="FBAE40"/>
          </p15:clr>
        </p15:guide>
        <p15:guide id="26" orient="horz" pos="3456">
          <p15:clr>
            <a:srgbClr val="FBAE40"/>
          </p15:clr>
        </p15:guide>
        <p15:guide id="27" orient="horz" pos="3888">
          <p15:clr>
            <a:srgbClr val="FBAE40"/>
          </p15:clr>
        </p15:guide>
        <p15:guide id="28" orient="horz" pos="43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">
  <p:cSld name="Closing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0" y="6172200"/>
            <a:ext cx="12192000" cy="69389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C1E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317" y="5949061"/>
            <a:ext cx="3552829" cy="116788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6"/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 cap="flat" cmpd="sng">
            <a:solidFill>
              <a:srgbClr val="BA0C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6"/>
          <p:cNvSpPr txBox="1">
            <a:spLocks noGrp="1"/>
          </p:cNvSpPr>
          <p:nvPr>
            <p:ph type="body" idx="1"/>
          </p:nvPr>
        </p:nvSpPr>
        <p:spPr>
          <a:xfrm>
            <a:off x="931863" y="2226876"/>
            <a:ext cx="10328275" cy="908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 i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body" idx="2"/>
          </p:nvPr>
        </p:nvSpPr>
        <p:spPr>
          <a:xfrm>
            <a:off x="922338" y="3280295"/>
            <a:ext cx="10334625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 i="1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0">
          <p15:clr>
            <a:srgbClr val="FBAE40"/>
          </p15:clr>
        </p15:guide>
        <p15:guide id="4" pos="4800">
          <p15:clr>
            <a:srgbClr val="FBAE40"/>
          </p15:clr>
        </p15:guide>
        <p15:guide id="5" pos="5280">
          <p15:clr>
            <a:srgbClr val="FBAE40"/>
          </p15:clr>
        </p15:guide>
        <p15:guide id="6" pos="5760">
          <p15:clr>
            <a:srgbClr val="FBAE40"/>
          </p15:clr>
        </p15:guide>
        <p15:guide id="7" pos="6240">
          <p15:clr>
            <a:srgbClr val="FBAE40"/>
          </p15:clr>
        </p15:guide>
        <p15:guide id="8" pos="6720">
          <p15:clr>
            <a:srgbClr val="FBAE40"/>
          </p15:clr>
        </p15:guide>
        <p15:guide id="9" pos="7200">
          <p15:clr>
            <a:srgbClr val="FBAE40"/>
          </p15:clr>
        </p15:guide>
        <p15:guide id="10" pos="7680">
          <p15:clr>
            <a:srgbClr val="FBAE40"/>
          </p15:clr>
        </p15:guide>
        <p15:guide id="11" pos="3360">
          <p15:clr>
            <a:srgbClr val="FBAE40"/>
          </p15:clr>
        </p15:guide>
        <p15:guide id="12" pos="2880">
          <p15:clr>
            <a:srgbClr val="FBAE40"/>
          </p15:clr>
        </p15:guide>
        <p15:guide id="13" pos="2400">
          <p15:clr>
            <a:srgbClr val="FBAE40"/>
          </p15:clr>
        </p15:guide>
        <p15:guide id="14" pos="1920">
          <p15:clr>
            <a:srgbClr val="FBAE40"/>
          </p15:clr>
        </p15:guide>
        <p15:guide id="15" pos="1440">
          <p15:clr>
            <a:srgbClr val="FBAE40"/>
          </p15:clr>
        </p15:guide>
        <p15:guide id="16" pos="960">
          <p15:clr>
            <a:srgbClr val="FBAE40"/>
          </p15:clr>
        </p15:guide>
        <p15:guide id="17" pos="480">
          <p15:clr>
            <a:srgbClr val="FBAE40"/>
          </p15:clr>
        </p15:guide>
        <p15:guide id="18">
          <p15:clr>
            <a:srgbClr val="FBAE40"/>
          </p15:clr>
        </p15:guide>
        <p15:guide id="19" orient="horz" pos="1728">
          <p15:clr>
            <a:srgbClr val="FBAE40"/>
          </p15:clr>
        </p15:guide>
        <p15:guide id="20" orient="horz" pos="1296">
          <p15:clr>
            <a:srgbClr val="FBAE40"/>
          </p15:clr>
        </p15:guide>
        <p15:guide id="21" orient="horz" pos="864">
          <p15:clr>
            <a:srgbClr val="FBAE40"/>
          </p15:clr>
        </p15:guide>
        <p15:guide id="22" orient="horz" pos="432">
          <p15:clr>
            <a:srgbClr val="FBAE40"/>
          </p15:clr>
        </p15:guide>
        <p15:guide id="23" orient="horz">
          <p15:clr>
            <a:srgbClr val="FBAE40"/>
          </p15:clr>
        </p15:guide>
        <p15:guide id="24" orient="horz" pos="2592">
          <p15:clr>
            <a:srgbClr val="FBAE40"/>
          </p15:clr>
        </p15:guide>
        <p15:guide id="25" orient="horz" pos="3024">
          <p15:clr>
            <a:srgbClr val="FBAE40"/>
          </p15:clr>
        </p15:guide>
        <p15:guide id="26" orient="horz" pos="3456">
          <p15:clr>
            <a:srgbClr val="FBAE40"/>
          </p15:clr>
        </p15:guide>
        <p15:guide id="27" orient="horz" pos="3888">
          <p15:clr>
            <a:srgbClr val="FBAE40"/>
          </p15:clr>
        </p15:guide>
        <p15:guide id="28" orient="horz" pos="43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ption 2">
  <p:cSld name="CONTENT Option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/>
          <p:nvPr/>
        </p:nvSpPr>
        <p:spPr>
          <a:xfrm>
            <a:off x="0" y="6172200"/>
            <a:ext cx="12192000" cy="69389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C1E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317" y="5949061"/>
            <a:ext cx="3552829" cy="116788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4"/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 cap="flat" cmpd="sng">
            <a:solidFill>
              <a:srgbClr val="BA0C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454" y="-165260"/>
            <a:ext cx="471091" cy="68450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4"/>
          <p:cNvSpPr txBox="1">
            <a:spLocks noGrp="1"/>
          </p:cNvSpPr>
          <p:nvPr>
            <p:ph type="body" idx="1"/>
          </p:nvPr>
        </p:nvSpPr>
        <p:spPr>
          <a:xfrm>
            <a:off x="672847" y="1406525"/>
            <a:ext cx="5027867" cy="440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 i="0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body" idx="2"/>
          </p:nvPr>
        </p:nvSpPr>
        <p:spPr>
          <a:xfrm>
            <a:off x="673100" y="545315"/>
            <a:ext cx="5027614" cy="66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 i="0" u="sng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body" idx="3"/>
          </p:nvPr>
        </p:nvSpPr>
        <p:spPr>
          <a:xfrm>
            <a:off x="6380447" y="1406525"/>
            <a:ext cx="5027867" cy="440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4"/>
          </p:nvPr>
        </p:nvSpPr>
        <p:spPr>
          <a:xfrm>
            <a:off x="6380700" y="545315"/>
            <a:ext cx="5027614" cy="66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sng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 txBox="1"/>
          <p:nvPr/>
        </p:nvSpPr>
        <p:spPr>
          <a:xfrm>
            <a:off x="11352058" y="6282076"/>
            <a:ext cx="712434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1" i="0" u="sng" strike="noStrike" cap="non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sz="1800" b="1" i="0" u="sng" strike="noStrike" cap="non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5"/>
          </p:nvPr>
        </p:nvSpPr>
        <p:spPr>
          <a:xfrm>
            <a:off x="6820370" y="6311041"/>
            <a:ext cx="4527550" cy="27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i="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0">
          <p15:clr>
            <a:srgbClr val="FBAE40"/>
          </p15:clr>
        </p15:guide>
        <p15:guide id="4" pos="4800">
          <p15:clr>
            <a:srgbClr val="FBAE40"/>
          </p15:clr>
        </p15:guide>
        <p15:guide id="5" pos="5280">
          <p15:clr>
            <a:srgbClr val="FBAE40"/>
          </p15:clr>
        </p15:guide>
        <p15:guide id="6" pos="5760">
          <p15:clr>
            <a:srgbClr val="FBAE40"/>
          </p15:clr>
        </p15:guide>
        <p15:guide id="7" pos="6240">
          <p15:clr>
            <a:srgbClr val="FBAE40"/>
          </p15:clr>
        </p15:guide>
        <p15:guide id="8" pos="6720">
          <p15:clr>
            <a:srgbClr val="FBAE40"/>
          </p15:clr>
        </p15:guide>
        <p15:guide id="9" pos="7200">
          <p15:clr>
            <a:srgbClr val="FBAE40"/>
          </p15:clr>
        </p15:guide>
        <p15:guide id="10" pos="7680">
          <p15:clr>
            <a:srgbClr val="FBAE40"/>
          </p15:clr>
        </p15:guide>
        <p15:guide id="11" pos="3360">
          <p15:clr>
            <a:srgbClr val="FBAE40"/>
          </p15:clr>
        </p15:guide>
        <p15:guide id="12" pos="2880">
          <p15:clr>
            <a:srgbClr val="FBAE40"/>
          </p15:clr>
        </p15:guide>
        <p15:guide id="13" pos="2400">
          <p15:clr>
            <a:srgbClr val="FBAE40"/>
          </p15:clr>
        </p15:guide>
        <p15:guide id="14" pos="1920">
          <p15:clr>
            <a:srgbClr val="FBAE40"/>
          </p15:clr>
        </p15:guide>
        <p15:guide id="15" pos="1440">
          <p15:clr>
            <a:srgbClr val="FBAE40"/>
          </p15:clr>
        </p15:guide>
        <p15:guide id="16" pos="960">
          <p15:clr>
            <a:srgbClr val="FBAE40"/>
          </p15:clr>
        </p15:guide>
        <p15:guide id="17" pos="480">
          <p15:clr>
            <a:srgbClr val="FBAE40"/>
          </p15:clr>
        </p15:guide>
        <p15:guide id="18">
          <p15:clr>
            <a:srgbClr val="FBAE40"/>
          </p15:clr>
        </p15:guide>
        <p15:guide id="19" orient="horz" pos="1728">
          <p15:clr>
            <a:srgbClr val="FBAE40"/>
          </p15:clr>
        </p15:guide>
        <p15:guide id="20" orient="horz" pos="1296">
          <p15:clr>
            <a:srgbClr val="FBAE40"/>
          </p15:clr>
        </p15:guide>
        <p15:guide id="21" orient="horz" pos="864">
          <p15:clr>
            <a:srgbClr val="FBAE40"/>
          </p15:clr>
        </p15:guide>
        <p15:guide id="22" orient="horz" pos="432">
          <p15:clr>
            <a:srgbClr val="FBAE40"/>
          </p15:clr>
        </p15:guide>
        <p15:guide id="23" orient="horz">
          <p15:clr>
            <a:srgbClr val="FBAE40"/>
          </p15:clr>
        </p15:guide>
        <p15:guide id="24" orient="horz" pos="2592">
          <p15:clr>
            <a:srgbClr val="FBAE40"/>
          </p15:clr>
        </p15:guide>
        <p15:guide id="25" orient="horz" pos="3024">
          <p15:clr>
            <a:srgbClr val="FBAE40"/>
          </p15:clr>
        </p15:guide>
        <p15:guide id="26" orient="horz" pos="3456">
          <p15:clr>
            <a:srgbClr val="FBAE40"/>
          </p15:clr>
        </p15:guide>
        <p15:guide id="27" orient="horz" pos="3888">
          <p15:clr>
            <a:srgbClr val="FBAE40"/>
          </p15:clr>
        </p15:guide>
        <p15:guide id="28" orient="horz" pos="43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ption 1">
  <p:cSld name="CONTENT Option 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/>
          <p:nvPr/>
        </p:nvSpPr>
        <p:spPr>
          <a:xfrm>
            <a:off x="0" y="6172200"/>
            <a:ext cx="12192000" cy="69389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C1E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317" y="5949061"/>
            <a:ext cx="3552829" cy="116788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5"/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 cap="flat" cmpd="sng">
            <a:solidFill>
              <a:srgbClr val="BA0C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454" y="-165260"/>
            <a:ext cx="471091" cy="68450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5"/>
          <p:cNvSpPr txBox="1">
            <a:spLocks noGrp="1"/>
          </p:cNvSpPr>
          <p:nvPr>
            <p:ph type="body" idx="1"/>
          </p:nvPr>
        </p:nvSpPr>
        <p:spPr>
          <a:xfrm>
            <a:off x="672847" y="545394"/>
            <a:ext cx="10910887" cy="67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sng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2"/>
          </p:nvPr>
        </p:nvSpPr>
        <p:spPr>
          <a:xfrm>
            <a:off x="672847" y="1406525"/>
            <a:ext cx="10910888" cy="440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 i="0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/>
          <p:nvPr/>
        </p:nvSpPr>
        <p:spPr>
          <a:xfrm>
            <a:off x="11352058" y="6282076"/>
            <a:ext cx="712434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1" i="0" u="sng" strike="noStrike" cap="non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sz="1800" b="1" i="0" u="sng" strike="noStrike" cap="non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3"/>
          </p:nvPr>
        </p:nvSpPr>
        <p:spPr>
          <a:xfrm>
            <a:off x="6820370" y="6311041"/>
            <a:ext cx="4527550" cy="27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i="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0">
          <p15:clr>
            <a:srgbClr val="FBAE40"/>
          </p15:clr>
        </p15:guide>
        <p15:guide id="4" pos="4800">
          <p15:clr>
            <a:srgbClr val="FBAE40"/>
          </p15:clr>
        </p15:guide>
        <p15:guide id="5" pos="5280">
          <p15:clr>
            <a:srgbClr val="FBAE40"/>
          </p15:clr>
        </p15:guide>
        <p15:guide id="6" pos="5760">
          <p15:clr>
            <a:srgbClr val="FBAE40"/>
          </p15:clr>
        </p15:guide>
        <p15:guide id="7" pos="6240">
          <p15:clr>
            <a:srgbClr val="FBAE40"/>
          </p15:clr>
        </p15:guide>
        <p15:guide id="8" pos="6720">
          <p15:clr>
            <a:srgbClr val="FBAE40"/>
          </p15:clr>
        </p15:guide>
        <p15:guide id="9" pos="7200">
          <p15:clr>
            <a:srgbClr val="FBAE40"/>
          </p15:clr>
        </p15:guide>
        <p15:guide id="10" pos="7680">
          <p15:clr>
            <a:srgbClr val="FBAE40"/>
          </p15:clr>
        </p15:guide>
        <p15:guide id="11" pos="3360">
          <p15:clr>
            <a:srgbClr val="FBAE40"/>
          </p15:clr>
        </p15:guide>
        <p15:guide id="12" pos="2880">
          <p15:clr>
            <a:srgbClr val="FBAE40"/>
          </p15:clr>
        </p15:guide>
        <p15:guide id="13" pos="2400">
          <p15:clr>
            <a:srgbClr val="FBAE40"/>
          </p15:clr>
        </p15:guide>
        <p15:guide id="14" pos="1920">
          <p15:clr>
            <a:srgbClr val="FBAE40"/>
          </p15:clr>
        </p15:guide>
        <p15:guide id="15" pos="1440">
          <p15:clr>
            <a:srgbClr val="FBAE40"/>
          </p15:clr>
        </p15:guide>
        <p15:guide id="16" pos="960">
          <p15:clr>
            <a:srgbClr val="FBAE40"/>
          </p15:clr>
        </p15:guide>
        <p15:guide id="17" pos="480">
          <p15:clr>
            <a:srgbClr val="FBAE40"/>
          </p15:clr>
        </p15:guide>
        <p15:guide id="18">
          <p15:clr>
            <a:srgbClr val="FBAE40"/>
          </p15:clr>
        </p15:guide>
        <p15:guide id="19" orient="horz" pos="1728">
          <p15:clr>
            <a:srgbClr val="FBAE40"/>
          </p15:clr>
        </p15:guide>
        <p15:guide id="20" orient="horz" pos="1296">
          <p15:clr>
            <a:srgbClr val="FBAE40"/>
          </p15:clr>
        </p15:guide>
        <p15:guide id="21" orient="horz" pos="864">
          <p15:clr>
            <a:srgbClr val="FBAE40"/>
          </p15:clr>
        </p15:guide>
        <p15:guide id="22" orient="horz" pos="432">
          <p15:clr>
            <a:srgbClr val="FBAE40"/>
          </p15:clr>
        </p15:guide>
        <p15:guide id="23" orient="horz">
          <p15:clr>
            <a:srgbClr val="FBAE40"/>
          </p15:clr>
        </p15:guide>
        <p15:guide id="24" orient="horz" pos="2592">
          <p15:clr>
            <a:srgbClr val="FBAE40"/>
          </p15:clr>
        </p15:guide>
        <p15:guide id="25" orient="horz" pos="3024">
          <p15:clr>
            <a:srgbClr val="FBAE40"/>
          </p15:clr>
        </p15:guide>
        <p15:guide id="26" orient="horz" pos="3456">
          <p15:clr>
            <a:srgbClr val="FBAE40"/>
          </p15:clr>
        </p15:guide>
        <p15:guide id="27" orient="horz" pos="3888">
          <p15:clr>
            <a:srgbClr val="FBAE40"/>
          </p15:clr>
        </p15:guide>
        <p15:guide id="28" orient="horz" pos="43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ption 3">
  <p:cSld name="CONTENT Option 3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8292594" y="545315"/>
            <a:ext cx="3129216" cy="654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u="sng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4482594" y="545315"/>
            <a:ext cx="3129216" cy="654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u="sng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/>
          <p:nvPr/>
        </p:nvSpPr>
        <p:spPr>
          <a:xfrm>
            <a:off x="0" y="6172200"/>
            <a:ext cx="12192000" cy="69389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C1E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317" y="5949061"/>
            <a:ext cx="3552829" cy="116788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6"/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 cap="flat" cmpd="sng">
            <a:solidFill>
              <a:srgbClr val="BA0C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454" y="-165260"/>
            <a:ext cx="471091" cy="68450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6"/>
          <p:cNvSpPr txBox="1">
            <a:spLocks noGrp="1"/>
          </p:cNvSpPr>
          <p:nvPr>
            <p:ph type="body" idx="3"/>
          </p:nvPr>
        </p:nvSpPr>
        <p:spPr>
          <a:xfrm>
            <a:off x="672848" y="1406525"/>
            <a:ext cx="3132004" cy="440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body" idx="4"/>
          </p:nvPr>
        </p:nvSpPr>
        <p:spPr>
          <a:xfrm>
            <a:off x="675635" y="545315"/>
            <a:ext cx="3129216" cy="654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i="0" u="sng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6"/>
          <p:cNvSpPr txBox="1">
            <a:spLocks noGrp="1"/>
          </p:cNvSpPr>
          <p:nvPr>
            <p:ph type="body" idx="5"/>
          </p:nvPr>
        </p:nvSpPr>
        <p:spPr>
          <a:xfrm>
            <a:off x="4482594" y="1406525"/>
            <a:ext cx="3132004" cy="440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body" idx="6"/>
          </p:nvPr>
        </p:nvSpPr>
        <p:spPr>
          <a:xfrm>
            <a:off x="8292594" y="1406525"/>
            <a:ext cx="3132004" cy="440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 i="0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/>
          <p:nvPr/>
        </p:nvSpPr>
        <p:spPr>
          <a:xfrm>
            <a:off x="11352058" y="6282076"/>
            <a:ext cx="712434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1" i="0" u="sng" strike="noStrike" cap="non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sz="1800" b="1" i="0" u="sng" strike="noStrike" cap="non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53" name="Google Shape;53;p16"/>
          <p:cNvSpPr txBox="1">
            <a:spLocks noGrp="1"/>
          </p:cNvSpPr>
          <p:nvPr>
            <p:ph type="body" idx="7"/>
          </p:nvPr>
        </p:nvSpPr>
        <p:spPr>
          <a:xfrm>
            <a:off x="6820370" y="6311041"/>
            <a:ext cx="4527550" cy="27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i="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0">
          <p15:clr>
            <a:srgbClr val="FBAE40"/>
          </p15:clr>
        </p15:guide>
        <p15:guide id="4" pos="4800">
          <p15:clr>
            <a:srgbClr val="FBAE40"/>
          </p15:clr>
        </p15:guide>
        <p15:guide id="5" pos="5280">
          <p15:clr>
            <a:srgbClr val="FBAE40"/>
          </p15:clr>
        </p15:guide>
        <p15:guide id="6" pos="5760">
          <p15:clr>
            <a:srgbClr val="FBAE40"/>
          </p15:clr>
        </p15:guide>
        <p15:guide id="7" pos="6240">
          <p15:clr>
            <a:srgbClr val="FBAE40"/>
          </p15:clr>
        </p15:guide>
        <p15:guide id="8" pos="6720">
          <p15:clr>
            <a:srgbClr val="FBAE40"/>
          </p15:clr>
        </p15:guide>
        <p15:guide id="9" pos="7200">
          <p15:clr>
            <a:srgbClr val="FBAE40"/>
          </p15:clr>
        </p15:guide>
        <p15:guide id="10" pos="7680">
          <p15:clr>
            <a:srgbClr val="FBAE40"/>
          </p15:clr>
        </p15:guide>
        <p15:guide id="11" pos="3360">
          <p15:clr>
            <a:srgbClr val="FBAE40"/>
          </p15:clr>
        </p15:guide>
        <p15:guide id="12" pos="2880">
          <p15:clr>
            <a:srgbClr val="FBAE40"/>
          </p15:clr>
        </p15:guide>
        <p15:guide id="13" pos="2400">
          <p15:clr>
            <a:srgbClr val="FBAE40"/>
          </p15:clr>
        </p15:guide>
        <p15:guide id="14" pos="1920">
          <p15:clr>
            <a:srgbClr val="FBAE40"/>
          </p15:clr>
        </p15:guide>
        <p15:guide id="15" pos="1440">
          <p15:clr>
            <a:srgbClr val="FBAE40"/>
          </p15:clr>
        </p15:guide>
        <p15:guide id="16" pos="960">
          <p15:clr>
            <a:srgbClr val="FBAE40"/>
          </p15:clr>
        </p15:guide>
        <p15:guide id="17" pos="480">
          <p15:clr>
            <a:srgbClr val="FBAE40"/>
          </p15:clr>
        </p15:guide>
        <p15:guide id="18">
          <p15:clr>
            <a:srgbClr val="FBAE40"/>
          </p15:clr>
        </p15:guide>
        <p15:guide id="19" orient="horz" pos="1728">
          <p15:clr>
            <a:srgbClr val="FBAE40"/>
          </p15:clr>
        </p15:guide>
        <p15:guide id="20" orient="horz" pos="1296">
          <p15:clr>
            <a:srgbClr val="FBAE40"/>
          </p15:clr>
        </p15:guide>
        <p15:guide id="21" orient="horz" pos="864">
          <p15:clr>
            <a:srgbClr val="FBAE40"/>
          </p15:clr>
        </p15:guide>
        <p15:guide id="22" orient="horz" pos="432">
          <p15:clr>
            <a:srgbClr val="FBAE40"/>
          </p15:clr>
        </p15:guide>
        <p15:guide id="23" orient="horz">
          <p15:clr>
            <a:srgbClr val="FBAE40"/>
          </p15:clr>
        </p15:guide>
        <p15:guide id="24" orient="horz" pos="2592">
          <p15:clr>
            <a:srgbClr val="FBAE40"/>
          </p15:clr>
        </p15:guide>
        <p15:guide id="25" orient="horz" pos="3024">
          <p15:clr>
            <a:srgbClr val="FBAE40"/>
          </p15:clr>
        </p15:guide>
        <p15:guide id="26" orient="horz" pos="3456">
          <p15:clr>
            <a:srgbClr val="FBAE40"/>
          </p15:clr>
        </p15:guide>
        <p15:guide id="27" orient="horz" pos="3888">
          <p15:clr>
            <a:srgbClr val="FBAE40"/>
          </p15:clr>
        </p15:guide>
        <p15:guide id="28" orient="horz" pos="43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out UGA">
  <p:cSld name="About UG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7"/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 cap="flat" cmpd="sng">
            <a:solidFill>
              <a:srgbClr val="BA0C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7"/>
          <p:cNvSpPr txBox="1"/>
          <p:nvPr/>
        </p:nvSpPr>
        <p:spPr>
          <a:xfrm>
            <a:off x="2427689" y="3094738"/>
            <a:ext cx="7336623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Chartered by the state of Georgia in 1785, the University of Georgia is the birthplace of public higher education in America — launching our nation’s great tradition of world-class public education. What began as a commitment to inspire the next generation grows stronger today through global research, hands-on learning and extensive outreach. A top value in public higher education, Georgia’s flagship university thrives in a community that combines a culture-rich college town with a strong economic center.</a:t>
            </a:r>
            <a:endParaRPr sz="16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8" name="Google Shape;5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1584" y="1278376"/>
            <a:ext cx="1708832" cy="1313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0">
          <p15:clr>
            <a:srgbClr val="FBAE40"/>
          </p15:clr>
        </p15:guide>
        <p15:guide id="4" pos="4800">
          <p15:clr>
            <a:srgbClr val="FBAE40"/>
          </p15:clr>
        </p15:guide>
        <p15:guide id="5" pos="5280">
          <p15:clr>
            <a:srgbClr val="FBAE40"/>
          </p15:clr>
        </p15:guide>
        <p15:guide id="6" pos="5760">
          <p15:clr>
            <a:srgbClr val="FBAE40"/>
          </p15:clr>
        </p15:guide>
        <p15:guide id="7" pos="6240">
          <p15:clr>
            <a:srgbClr val="FBAE40"/>
          </p15:clr>
        </p15:guide>
        <p15:guide id="8" pos="6720">
          <p15:clr>
            <a:srgbClr val="FBAE40"/>
          </p15:clr>
        </p15:guide>
        <p15:guide id="9" pos="7200">
          <p15:clr>
            <a:srgbClr val="FBAE40"/>
          </p15:clr>
        </p15:guide>
        <p15:guide id="10" pos="7680">
          <p15:clr>
            <a:srgbClr val="FBAE40"/>
          </p15:clr>
        </p15:guide>
        <p15:guide id="11" pos="3360">
          <p15:clr>
            <a:srgbClr val="FBAE40"/>
          </p15:clr>
        </p15:guide>
        <p15:guide id="12" pos="2880">
          <p15:clr>
            <a:srgbClr val="FBAE40"/>
          </p15:clr>
        </p15:guide>
        <p15:guide id="13" pos="2400">
          <p15:clr>
            <a:srgbClr val="FBAE40"/>
          </p15:clr>
        </p15:guide>
        <p15:guide id="14" pos="1920">
          <p15:clr>
            <a:srgbClr val="FBAE40"/>
          </p15:clr>
        </p15:guide>
        <p15:guide id="15" pos="1440">
          <p15:clr>
            <a:srgbClr val="FBAE40"/>
          </p15:clr>
        </p15:guide>
        <p15:guide id="16" pos="960">
          <p15:clr>
            <a:srgbClr val="FBAE40"/>
          </p15:clr>
        </p15:guide>
        <p15:guide id="17" pos="480">
          <p15:clr>
            <a:srgbClr val="FBAE40"/>
          </p15:clr>
        </p15:guide>
        <p15:guide id="18">
          <p15:clr>
            <a:srgbClr val="FBAE40"/>
          </p15:clr>
        </p15:guide>
        <p15:guide id="19" orient="horz" pos="1728">
          <p15:clr>
            <a:srgbClr val="FBAE40"/>
          </p15:clr>
        </p15:guide>
        <p15:guide id="20" orient="horz" pos="1296">
          <p15:clr>
            <a:srgbClr val="FBAE40"/>
          </p15:clr>
        </p15:guide>
        <p15:guide id="21" orient="horz" pos="864">
          <p15:clr>
            <a:srgbClr val="FBAE40"/>
          </p15:clr>
        </p15:guide>
        <p15:guide id="22" orient="horz" pos="432">
          <p15:clr>
            <a:srgbClr val="FBAE40"/>
          </p15:clr>
        </p15:guide>
        <p15:guide id="23" orient="horz">
          <p15:clr>
            <a:srgbClr val="FBAE40"/>
          </p15:clr>
        </p15:guide>
        <p15:guide id="24" orient="horz" pos="2592">
          <p15:clr>
            <a:srgbClr val="FBAE40"/>
          </p15:clr>
        </p15:guide>
        <p15:guide id="25" orient="horz" pos="3024">
          <p15:clr>
            <a:srgbClr val="FBAE40"/>
          </p15:clr>
        </p15:guide>
        <p15:guide id="26" orient="horz" pos="3456">
          <p15:clr>
            <a:srgbClr val="FBAE40"/>
          </p15:clr>
        </p15:guide>
        <p15:guide id="27" orient="horz" pos="3888">
          <p15:clr>
            <a:srgbClr val="FBAE40"/>
          </p15:clr>
        </p15:guide>
        <p15:guide id="28" orient="horz" pos="43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ption 1">
  <p:cSld name="TITLE Option 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8"/>
          <p:cNvSpPr/>
          <p:nvPr/>
        </p:nvSpPr>
        <p:spPr>
          <a:xfrm>
            <a:off x="0" y="0"/>
            <a:ext cx="12192000" cy="686609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C1E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813276"/>
            <a:ext cx="2607471" cy="3788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1867" y="5779826"/>
            <a:ext cx="2410647" cy="79242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8"/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 cap="flat" cmpd="sng">
            <a:solidFill>
              <a:srgbClr val="BA0C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1201738" y="2009415"/>
            <a:ext cx="9788525" cy="1228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1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1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1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1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body" idx="2"/>
          </p:nvPr>
        </p:nvSpPr>
        <p:spPr>
          <a:xfrm>
            <a:off x="1201738" y="4278498"/>
            <a:ext cx="9788525" cy="439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 i="1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body" idx="3"/>
          </p:nvPr>
        </p:nvSpPr>
        <p:spPr>
          <a:xfrm>
            <a:off x="1201738" y="3238069"/>
            <a:ext cx="9788525" cy="57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i="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0">
          <p15:clr>
            <a:srgbClr val="FBAE40"/>
          </p15:clr>
        </p15:guide>
        <p15:guide id="4" pos="4800">
          <p15:clr>
            <a:srgbClr val="FBAE40"/>
          </p15:clr>
        </p15:guide>
        <p15:guide id="5" pos="5280">
          <p15:clr>
            <a:srgbClr val="FBAE40"/>
          </p15:clr>
        </p15:guide>
        <p15:guide id="6" pos="5760">
          <p15:clr>
            <a:srgbClr val="FBAE40"/>
          </p15:clr>
        </p15:guide>
        <p15:guide id="7" pos="6240">
          <p15:clr>
            <a:srgbClr val="FBAE40"/>
          </p15:clr>
        </p15:guide>
        <p15:guide id="8" pos="6720">
          <p15:clr>
            <a:srgbClr val="FBAE40"/>
          </p15:clr>
        </p15:guide>
        <p15:guide id="9" pos="7200">
          <p15:clr>
            <a:srgbClr val="FBAE40"/>
          </p15:clr>
        </p15:guide>
        <p15:guide id="10" pos="7680">
          <p15:clr>
            <a:srgbClr val="FBAE40"/>
          </p15:clr>
        </p15:guide>
        <p15:guide id="11" pos="3360">
          <p15:clr>
            <a:srgbClr val="FBAE40"/>
          </p15:clr>
        </p15:guide>
        <p15:guide id="12" pos="2880">
          <p15:clr>
            <a:srgbClr val="FBAE40"/>
          </p15:clr>
        </p15:guide>
        <p15:guide id="13" pos="2400">
          <p15:clr>
            <a:srgbClr val="FBAE40"/>
          </p15:clr>
        </p15:guide>
        <p15:guide id="14" pos="1920">
          <p15:clr>
            <a:srgbClr val="FBAE40"/>
          </p15:clr>
        </p15:guide>
        <p15:guide id="15" pos="1440">
          <p15:clr>
            <a:srgbClr val="FBAE40"/>
          </p15:clr>
        </p15:guide>
        <p15:guide id="16" pos="960">
          <p15:clr>
            <a:srgbClr val="FBAE40"/>
          </p15:clr>
        </p15:guide>
        <p15:guide id="17" pos="480">
          <p15:clr>
            <a:srgbClr val="FBAE40"/>
          </p15:clr>
        </p15:guide>
        <p15:guide id="18">
          <p15:clr>
            <a:srgbClr val="FBAE40"/>
          </p15:clr>
        </p15:guide>
        <p15:guide id="19" orient="horz" pos="1728">
          <p15:clr>
            <a:srgbClr val="FBAE40"/>
          </p15:clr>
        </p15:guide>
        <p15:guide id="20" orient="horz" pos="1296">
          <p15:clr>
            <a:srgbClr val="FBAE40"/>
          </p15:clr>
        </p15:guide>
        <p15:guide id="21" orient="horz" pos="864">
          <p15:clr>
            <a:srgbClr val="FBAE40"/>
          </p15:clr>
        </p15:guide>
        <p15:guide id="22" orient="horz" pos="432">
          <p15:clr>
            <a:srgbClr val="FBAE40"/>
          </p15:clr>
        </p15:guide>
        <p15:guide id="23" orient="horz">
          <p15:clr>
            <a:srgbClr val="FBAE40"/>
          </p15:clr>
        </p15:guide>
        <p15:guide id="24" orient="horz" pos="2592">
          <p15:clr>
            <a:srgbClr val="FBAE40"/>
          </p15:clr>
        </p15:guide>
        <p15:guide id="25" orient="horz" pos="3024">
          <p15:clr>
            <a:srgbClr val="FBAE40"/>
          </p15:clr>
        </p15:guide>
        <p15:guide id="26" orient="horz" pos="3456">
          <p15:clr>
            <a:srgbClr val="FBAE40"/>
          </p15:clr>
        </p15:guide>
        <p15:guide id="27" orient="horz" pos="3888">
          <p15:clr>
            <a:srgbClr val="FBAE40"/>
          </p15:clr>
        </p15:guide>
        <p15:guide id="28" orient="horz" pos="43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ption 2">
  <p:cSld name="TITLE Option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/>
          <p:nvPr/>
        </p:nvSpPr>
        <p:spPr>
          <a:xfrm>
            <a:off x="0" y="0"/>
            <a:ext cx="4572000" cy="686609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C1E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" name="Google Shape;69;p19"/>
          <p:cNvGrpSpPr/>
          <p:nvPr/>
        </p:nvGrpSpPr>
        <p:grpSpPr>
          <a:xfrm>
            <a:off x="85468" y="81079"/>
            <a:ext cx="4483743" cy="6695842"/>
            <a:chOff x="85468" y="81079"/>
            <a:chExt cx="4486532" cy="6695842"/>
          </a:xfrm>
        </p:grpSpPr>
        <p:cxnSp>
          <p:nvCxnSpPr>
            <p:cNvPr id="70" name="Google Shape;70;p19"/>
            <p:cNvCxnSpPr/>
            <p:nvPr/>
          </p:nvCxnSpPr>
          <p:spPr>
            <a:xfrm rot="10800000">
              <a:off x="85468" y="81079"/>
              <a:ext cx="4486532" cy="0"/>
            </a:xfrm>
            <a:prstGeom prst="straightConnector1">
              <a:avLst/>
            </a:prstGeom>
            <a:noFill/>
            <a:ln w="952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1" name="Google Shape;71;p19"/>
            <p:cNvCxnSpPr/>
            <p:nvPr/>
          </p:nvCxnSpPr>
          <p:spPr>
            <a:xfrm>
              <a:off x="85468" y="81079"/>
              <a:ext cx="0" cy="6695842"/>
            </a:xfrm>
            <a:prstGeom prst="straightConnector1">
              <a:avLst/>
            </a:prstGeom>
            <a:noFill/>
            <a:ln w="952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2" name="Google Shape;72;p19"/>
            <p:cNvCxnSpPr/>
            <p:nvPr/>
          </p:nvCxnSpPr>
          <p:spPr>
            <a:xfrm rot="10800000">
              <a:off x="85468" y="6776921"/>
              <a:ext cx="4486532" cy="0"/>
            </a:xfrm>
            <a:prstGeom prst="straightConnector1">
              <a:avLst/>
            </a:prstGeom>
            <a:noFill/>
            <a:ln w="952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73" name="Google Shape;73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330496"/>
            <a:ext cx="2053177" cy="298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747" y="5948874"/>
            <a:ext cx="2410647" cy="79242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677609" y="4392510"/>
            <a:ext cx="3328988" cy="717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 i="1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>
            <a:spLocks noGrp="1"/>
          </p:cNvSpPr>
          <p:nvPr>
            <p:ph type="pic" idx="2"/>
          </p:nvPr>
        </p:nvSpPr>
        <p:spPr>
          <a:xfrm>
            <a:off x="4568825" y="0"/>
            <a:ext cx="7623175" cy="6865938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9"/>
          <p:cNvSpPr txBox="1">
            <a:spLocks noGrp="1"/>
          </p:cNvSpPr>
          <p:nvPr>
            <p:ph type="body" idx="3"/>
          </p:nvPr>
        </p:nvSpPr>
        <p:spPr>
          <a:xfrm>
            <a:off x="677609" y="3009788"/>
            <a:ext cx="3328988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 i="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4"/>
          </p:nvPr>
        </p:nvSpPr>
        <p:spPr>
          <a:xfrm>
            <a:off x="677917" y="1637444"/>
            <a:ext cx="3328362" cy="137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0">
          <p15:clr>
            <a:srgbClr val="FBAE40"/>
          </p15:clr>
        </p15:guide>
        <p15:guide id="4" pos="4800">
          <p15:clr>
            <a:srgbClr val="FBAE40"/>
          </p15:clr>
        </p15:guide>
        <p15:guide id="5" pos="5280">
          <p15:clr>
            <a:srgbClr val="FBAE40"/>
          </p15:clr>
        </p15:guide>
        <p15:guide id="6" pos="5760">
          <p15:clr>
            <a:srgbClr val="FBAE40"/>
          </p15:clr>
        </p15:guide>
        <p15:guide id="7" pos="6240">
          <p15:clr>
            <a:srgbClr val="FBAE40"/>
          </p15:clr>
        </p15:guide>
        <p15:guide id="8" pos="6720">
          <p15:clr>
            <a:srgbClr val="FBAE40"/>
          </p15:clr>
        </p15:guide>
        <p15:guide id="9" pos="7200">
          <p15:clr>
            <a:srgbClr val="FBAE40"/>
          </p15:clr>
        </p15:guide>
        <p15:guide id="10" pos="7680">
          <p15:clr>
            <a:srgbClr val="FBAE40"/>
          </p15:clr>
        </p15:guide>
        <p15:guide id="11" pos="3360">
          <p15:clr>
            <a:srgbClr val="FBAE40"/>
          </p15:clr>
        </p15:guide>
        <p15:guide id="12" pos="2880">
          <p15:clr>
            <a:srgbClr val="FBAE40"/>
          </p15:clr>
        </p15:guide>
        <p15:guide id="13" pos="2400">
          <p15:clr>
            <a:srgbClr val="FBAE40"/>
          </p15:clr>
        </p15:guide>
        <p15:guide id="14" pos="1920">
          <p15:clr>
            <a:srgbClr val="FBAE40"/>
          </p15:clr>
        </p15:guide>
        <p15:guide id="15" pos="1440">
          <p15:clr>
            <a:srgbClr val="FBAE40"/>
          </p15:clr>
        </p15:guide>
        <p15:guide id="16" pos="960">
          <p15:clr>
            <a:srgbClr val="FBAE40"/>
          </p15:clr>
        </p15:guide>
        <p15:guide id="17" pos="480">
          <p15:clr>
            <a:srgbClr val="FBAE40"/>
          </p15:clr>
        </p15:guide>
        <p15:guide id="18">
          <p15:clr>
            <a:srgbClr val="FBAE40"/>
          </p15:clr>
        </p15:guide>
        <p15:guide id="19" orient="horz" pos="1728">
          <p15:clr>
            <a:srgbClr val="FBAE40"/>
          </p15:clr>
        </p15:guide>
        <p15:guide id="20" orient="horz" pos="1296">
          <p15:clr>
            <a:srgbClr val="FBAE40"/>
          </p15:clr>
        </p15:guide>
        <p15:guide id="21" orient="horz" pos="864">
          <p15:clr>
            <a:srgbClr val="FBAE40"/>
          </p15:clr>
        </p15:guide>
        <p15:guide id="22" orient="horz" pos="432">
          <p15:clr>
            <a:srgbClr val="FBAE40"/>
          </p15:clr>
        </p15:guide>
        <p15:guide id="23" orient="horz">
          <p15:clr>
            <a:srgbClr val="FBAE40"/>
          </p15:clr>
        </p15:guide>
        <p15:guide id="24" orient="horz" pos="2592">
          <p15:clr>
            <a:srgbClr val="FBAE40"/>
          </p15:clr>
        </p15:guide>
        <p15:guide id="25" orient="horz" pos="3024">
          <p15:clr>
            <a:srgbClr val="FBAE40"/>
          </p15:clr>
        </p15:guide>
        <p15:guide id="26" orient="horz" pos="3456">
          <p15:clr>
            <a:srgbClr val="FBAE40"/>
          </p15:clr>
        </p15:guide>
        <p15:guide id="27" orient="horz" pos="3888">
          <p15:clr>
            <a:srgbClr val="FBAE40"/>
          </p15:clr>
        </p15:guide>
        <p15:guide id="28" orient="horz" pos="43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ption 3">
  <p:cSld name="TITLE Option 3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/>
          <p:nvPr/>
        </p:nvSpPr>
        <p:spPr>
          <a:xfrm>
            <a:off x="0" y="4800600"/>
            <a:ext cx="12192000" cy="206549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C1E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801701"/>
            <a:ext cx="676195" cy="705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69615" y="5948874"/>
            <a:ext cx="2410647" cy="792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20"/>
          <p:cNvCxnSpPr/>
          <p:nvPr/>
        </p:nvCxnSpPr>
        <p:spPr>
          <a:xfrm>
            <a:off x="85468" y="4800600"/>
            <a:ext cx="0" cy="1976321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4" name="Google Shape;84;p20"/>
          <p:cNvCxnSpPr/>
          <p:nvPr/>
        </p:nvCxnSpPr>
        <p:spPr>
          <a:xfrm>
            <a:off x="12106532" y="4800600"/>
            <a:ext cx="0" cy="1976321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5" name="Google Shape;85;p20"/>
          <p:cNvCxnSpPr/>
          <p:nvPr/>
        </p:nvCxnSpPr>
        <p:spPr>
          <a:xfrm rot="10800000">
            <a:off x="85469" y="6776921"/>
            <a:ext cx="12021063" cy="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" name="Google Shape;86;p20"/>
          <p:cNvSpPr txBox="1">
            <a:spLocks noGrp="1"/>
          </p:cNvSpPr>
          <p:nvPr>
            <p:ph type="body" idx="1"/>
          </p:nvPr>
        </p:nvSpPr>
        <p:spPr>
          <a:xfrm>
            <a:off x="670230" y="6186421"/>
            <a:ext cx="8683625" cy="398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 i="1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8006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20"/>
          <p:cNvSpPr txBox="1">
            <a:spLocks noGrp="1"/>
          </p:cNvSpPr>
          <p:nvPr>
            <p:ph type="body" idx="3"/>
          </p:nvPr>
        </p:nvSpPr>
        <p:spPr>
          <a:xfrm>
            <a:off x="670232" y="4967311"/>
            <a:ext cx="8604395" cy="62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body" idx="4"/>
          </p:nvPr>
        </p:nvSpPr>
        <p:spPr>
          <a:xfrm>
            <a:off x="670230" y="5593095"/>
            <a:ext cx="8604397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 i="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0">
          <p15:clr>
            <a:srgbClr val="FBAE40"/>
          </p15:clr>
        </p15:guide>
        <p15:guide id="4" pos="4800">
          <p15:clr>
            <a:srgbClr val="FBAE40"/>
          </p15:clr>
        </p15:guide>
        <p15:guide id="5" pos="5280">
          <p15:clr>
            <a:srgbClr val="FBAE40"/>
          </p15:clr>
        </p15:guide>
        <p15:guide id="6" pos="5760">
          <p15:clr>
            <a:srgbClr val="FBAE40"/>
          </p15:clr>
        </p15:guide>
        <p15:guide id="7" pos="6240">
          <p15:clr>
            <a:srgbClr val="FBAE40"/>
          </p15:clr>
        </p15:guide>
        <p15:guide id="8" pos="6720">
          <p15:clr>
            <a:srgbClr val="FBAE40"/>
          </p15:clr>
        </p15:guide>
        <p15:guide id="9" pos="7200">
          <p15:clr>
            <a:srgbClr val="FBAE40"/>
          </p15:clr>
        </p15:guide>
        <p15:guide id="10" pos="7680">
          <p15:clr>
            <a:srgbClr val="FBAE40"/>
          </p15:clr>
        </p15:guide>
        <p15:guide id="11" pos="3360">
          <p15:clr>
            <a:srgbClr val="FBAE40"/>
          </p15:clr>
        </p15:guide>
        <p15:guide id="12" pos="2880">
          <p15:clr>
            <a:srgbClr val="FBAE40"/>
          </p15:clr>
        </p15:guide>
        <p15:guide id="13" pos="2400">
          <p15:clr>
            <a:srgbClr val="FBAE40"/>
          </p15:clr>
        </p15:guide>
        <p15:guide id="14" pos="1920">
          <p15:clr>
            <a:srgbClr val="FBAE40"/>
          </p15:clr>
        </p15:guide>
        <p15:guide id="15" pos="1440">
          <p15:clr>
            <a:srgbClr val="FBAE40"/>
          </p15:clr>
        </p15:guide>
        <p15:guide id="16" pos="960">
          <p15:clr>
            <a:srgbClr val="FBAE40"/>
          </p15:clr>
        </p15:guide>
        <p15:guide id="17" pos="480">
          <p15:clr>
            <a:srgbClr val="FBAE40"/>
          </p15:clr>
        </p15:guide>
        <p15:guide id="18">
          <p15:clr>
            <a:srgbClr val="FBAE40"/>
          </p15:clr>
        </p15:guide>
        <p15:guide id="19" orient="horz" pos="1728">
          <p15:clr>
            <a:srgbClr val="FBAE40"/>
          </p15:clr>
        </p15:guide>
        <p15:guide id="20" orient="horz" pos="1296">
          <p15:clr>
            <a:srgbClr val="FBAE40"/>
          </p15:clr>
        </p15:guide>
        <p15:guide id="21" orient="horz" pos="864">
          <p15:clr>
            <a:srgbClr val="FBAE40"/>
          </p15:clr>
        </p15:guide>
        <p15:guide id="22" orient="horz" pos="432">
          <p15:clr>
            <a:srgbClr val="FBAE40"/>
          </p15:clr>
        </p15:guide>
        <p15:guide id="23" orient="horz">
          <p15:clr>
            <a:srgbClr val="FBAE40"/>
          </p15:clr>
        </p15:guide>
        <p15:guide id="24" orient="horz" pos="2592">
          <p15:clr>
            <a:srgbClr val="FBAE40"/>
          </p15:clr>
        </p15:guide>
        <p15:guide id="25" orient="horz" pos="3024">
          <p15:clr>
            <a:srgbClr val="FBAE40"/>
          </p15:clr>
        </p15:guide>
        <p15:guide id="26" orient="horz" pos="3456">
          <p15:clr>
            <a:srgbClr val="FBAE40"/>
          </p15:clr>
        </p15:guide>
        <p15:guide id="27" orient="horz" pos="3888">
          <p15:clr>
            <a:srgbClr val="FBAE40"/>
          </p15:clr>
        </p15:guide>
        <p15:guide id="28" orient="horz" pos="43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/>
          <p:nvPr/>
        </p:nvSpPr>
        <p:spPr>
          <a:xfrm>
            <a:off x="0" y="6172200"/>
            <a:ext cx="12192000" cy="69389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C1E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317" y="5949061"/>
            <a:ext cx="3552829" cy="116788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1"/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 cap="flat" cmpd="sng">
            <a:solidFill>
              <a:srgbClr val="BA0C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454" y="-165260"/>
            <a:ext cx="471091" cy="68450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1"/>
          <p:cNvSpPr txBox="1">
            <a:spLocks noGrp="1"/>
          </p:cNvSpPr>
          <p:nvPr>
            <p:ph type="body" idx="1"/>
          </p:nvPr>
        </p:nvSpPr>
        <p:spPr>
          <a:xfrm>
            <a:off x="675635" y="545315"/>
            <a:ext cx="10819679" cy="753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 i="0" u="sng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>
            <a:spLocks noGrp="1"/>
          </p:cNvSpPr>
          <p:nvPr>
            <p:ph type="media" idx="2"/>
          </p:nvPr>
        </p:nvSpPr>
        <p:spPr>
          <a:xfrm>
            <a:off x="2438400" y="1521741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21"/>
          <p:cNvSpPr txBox="1"/>
          <p:nvPr/>
        </p:nvSpPr>
        <p:spPr>
          <a:xfrm>
            <a:off x="11352058" y="6282076"/>
            <a:ext cx="712434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1" i="0" u="sng" strike="noStrike" cap="non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sz="1800" b="1" i="0" u="sng" strike="noStrike" cap="non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98" name="Google Shape;98;p21"/>
          <p:cNvSpPr txBox="1">
            <a:spLocks noGrp="1"/>
          </p:cNvSpPr>
          <p:nvPr>
            <p:ph type="body" idx="3"/>
          </p:nvPr>
        </p:nvSpPr>
        <p:spPr>
          <a:xfrm>
            <a:off x="6820370" y="6311041"/>
            <a:ext cx="4527550" cy="27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i="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20">
          <p15:clr>
            <a:srgbClr val="FBAE40"/>
          </p15:clr>
        </p15:guide>
        <p15:guide id="4" pos="4800">
          <p15:clr>
            <a:srgbClr val="FBAE40"/>
          </p15:clr>
        </p15:guide>
        <p15:guide id="5" pos="5280">
          <p15:clr>
            <a:srgbClr val="FBAE40"/>
          </p15:clr>
        </p15:guide>
        <p15:guide id="6" pos="5760">
          <p15:clr>
            <a:srgbClr val="FBAE40"/>
          </p15:clr>
        </p15:guide>
        <p15:guide id="7" pos="6240">
          <p15:clr>
            <a:srgbClr val="FBAE40"/>
          </p15:clr>
        </p15:guide>
        <p15:guide id="8" pos="6720">
          <p15:clr>
            <a:srgbClr val="FBAE40"/>
          </p15:clr>
        </p15:guide>
        <p15:guide id="9" pos="7200">
          <p15:clr>
            <a:srgbClr val="FBAE40"/>
          </p15:clr>
        </p15:guide>
        <p15:guide id="10" pos="7680">
          <p15:clr>
            <a:srgbClr val="FBAE40"/>
          </p15:clr>
        </p15:guide>
        <p15:guide id="11" pos="3360">
          <p15:clr>
            <a:srgbClr val="FBAE40"/>
          </p15:clr>
        </p15:guide>
        <p15:guide id="12" pos="2880">
          <p15:clr>
            <a:srgbClr val="FBAE40"/>
          </p15:clr>
        </p15:guide>
        <p15:guide id="13" pos="2400">
          <p15:clr>
            <a:srgbClr val="FBAE40"/>
          </p15:clr>
        </p15:guide>
        <p15:guide id="14" pos="1920">
          <p15:clr>
            <a:srgbClr val="FBAE40"/>
          </p15:clr>
        </p15:guide>
        <p15:guide id="15" pos="1440">
          <p15:clr>
            <a:srgbClr val="FBAE40"/>
          </p15:clr>
        </p15:guide>
        <p15:guide id="16" pos="960">
          <p15:clr>
            <a:srgbClr val="FBAE40"/>
          </p15:clr>
        </p15:guide>
        <p15:guide id="17" pos="480">
          <p15:clr>
            <a:srgbClr val="FBAE40"/>
          </p15:clr>
        </p15:guide>
        <p15:guide id="18">
          <p15:clr>
            <a:srgbClr val="FBAE40"/>
          </p15:clr>
        </p15:guide>
        <p15:guide id="19" orient="horz" pos="1728">
          <p15:clr>
            <a:srgbClr val="FBAE40"/>
          </p15:clr>
        </p15:guide>
        <p15:guide id="20" orient="horz" pos="1296">
          <p15:clr>
            <a:srgbClr val="FBAE40"/>
          </p15:clr>
        </p15:guide>
        <p15:guide id="21" orient="horz" pos="864">
          <p15:clr>
            <a:srgbClr val="FBAE40"/>
          </p15:clr>
        </p15:guide>
        <p15:guide id="22" orient="horz" pos="432">
          <p15:clr>
            <a:srgbClr val="FBAE40"/>
          </p15:clr>
        </p15:guide>
        <p15:guide id="23" orient="horz">
          <p15:clr>
            <a:srgbClr val="FBAE40"/>
          </p15:clr>
        </p15:guide>
        <p15:guide id="24" orient="horz" pos="2592">
          <p15:clr>
            <a:srgbClr val="FBAE40"/>
          </p15:clr>
        </p15:guide>
        <p15:guide id="25" orient="horz" pos="3024">
          <p15:clr>
            <a:srgbClr val="FBAE40"/>
          </p15:clr>
        </p15:guide>
        <p15:guide id="26" orient="horz" pos="3456">
          <p15:clr>
            <a:srgbClr val="FBAE40"/>
          </p15:clr>
        </p15:guide>
        <p15:guide id="27" orient="horz" pos="3888">
          <p15:clr>
            <a:srgbClr val="FBAE40"/>
          </p15:clr>
        </p15:guide>
        <p15:guide id="28" orient="horz" pos="4320">
          <p15:clr>
            <a:srgbClr val="FBAE40"/>
          </p15:clr>
        </p15:guide>
        <p15:guide id="29" orient="horz" pos="412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gi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" descr="A picture containing l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173" y="-26993"/>
            <a:ext cx="12228173" cy="688499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"/>
          <p:cNvSpPr txBox="1"/>
          <p:nvPr/>
        </p:nvSpPr>
        <p:spPr>
          <a:xfrm>
            <a:off x="159766" y="4706199"/>
            <a:ext cx="12032234" cy="126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</a:t>
            </a:r>
            <a:r>
              <a:rPr lang="en-US" sz="2000" b="1">
                <a:solidFill>
                  <a:schemeClr val="lt1"/>
                </a:solidFill>
              </a:rPr>
              <a:t>ames Delaney &amp; Hudson Bowen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"/>
          <p:cNvSpPr txBox="1"/>
          <p:nvPr/>
        </p:nvSpPr>
        <p:spPr>
          <a:xfrm>
            <a:off x="118904" y="2768143"/>
            <a:ext cx="11954192" cy="132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>
                <a:solidFill>
                  <a:schemeClr val="lt1"/>
                </a:solidFill>
              </a:rPr>
              <a:t>Electronics 1: Guitar Pedal Project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"/>
          <p:cNvSpPr/>
          <p:nvPr/>
        </p:nvSpPr>
        <p:spPr>
          <a:xfrm>
            <a:off x="111675" y="78000"/>
            <a:ext cx="11954100" cy="6627600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8AB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3940962" y="4320267"/>
            <a:ext cx="4310075" cy="6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00411" y="1101571"/>
            <a:ext cx="4391179" cy="1436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g35051fe0b62_0_40" descr="Background pattern&#10;&#10;Description automatically generated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8319" y="8467"/>
            <a:ext cx="12192000" cy="6864626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g35051fe0b62_0_40"/>
          <p:cNvSpPr/>
          <p:nvPr/>
        </p:nvSpPr>
        <p:spPr>
          <a:xfrm>
            <a:off x="159766" y="150384"/>
            <a:ext cx="11872500" cy="6551400"/>
          </a:xfrm>
          <a:prstGeom prst="rect">
            <a:avLst/>
          </a:prstGeom>
          <a:noFill/>
          <a:ln w="254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8AB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35051fe0b62_0_40"/>
          <p:cNvSpPr txBox="1"/>
          <p:nvPr/>
        </p:nvSpPr>
        <p:spPr>
          <a:xfrm>
            <a:off x="131523" y="34952"/>
            <a:ext cx="11954100" cy="13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dk1"/>
                </a:solidFill>
              </a:rPr>
              <a:t>Results - Volume Knob</a:t>
            </a:r>
            <a:endParaRPr/>
          </a:p>
        </p:txBody>
      </p:sp>
      <p:cxnSp>
        <p:nvCxnSpPr>
          <p:cNvPr id="268" name="Google Shape;268;g35051fe0b62_0_40"/>
          <p:cNvCxnSpPr/>
          <p:nvPr/>
        </p:nvCxnSpPr>
        <p:spPr>
          <a:xfrm>
            <a:off x="3722235" y="1128581"/>
            <a:ext cx="4772700" cy="0"/>
          </a:xfrm>
          <a:prstGeom prst="straightConnector1">
            <a:avLst/>
          </a:prstGeom>
          <a:noFill/>
          <a:ln w="381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9" name="Google Shape;269;g35051fe0b62_0_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404" y="6304884"/>
            <a:ext cx="2662812" cy="30206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35051fe0b62_0_40"/>
          <p:cNvSpPr txBox="1">
            <a:spLocks noGrp="1"/>
          </p:cNvSpPr>
          <p:nvPr>
            <p:ph type="sldNum" idx="12"/>
          </p:nvPr>
        </p:nvSpPr>
        <p:spPr>
          <a:xfrm>
            <a:off x="9228746" y="63195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271" name="Google Shape;271;g35051fe0b62_0_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750" y="1341780"/>
            <a:ext cx="11781650" cy="291589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35051fe0b62_0_40"/>
          <p:cNvSpPr txBox="1"/>
          <p:nvPr/>
        </p:nvSpPr>
        <p:spPr>
          <a:xfrm>
            <a:off x="1095075" y="4470875"/>
            <a:ext cx="35949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</a:rPr>
              <a:t>High Resistance</a:t>
            </a:r>
            <a:endParaRPr sz="2600" dirty="0">
              <a:solidFill>
                <a:schemeClr val="dk1"/>
              </a:solidFill>
            </a:endParaRPr>
          </a:p>
        </p:txBody>
      </p:sp>
      <p:sp>
        <p:nvSpPr>
          <p:cNvPr id="273" name="Google Shape;273;g35051fe0b62_0_40"/>
          <p:cNvSpPr txBox="1"/>
          <p:nvPr/>
        </p:nvSpPr>
        <p:spPr>
          <a:xfrm>
            <a:off x="7254350" y="4470875"/>
            <a:ext cx="36504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</a:rPr>
              <a:t>Low Resistance</a:t>
            </a:r>
            <a:endParaRPr sz="2600" dirty="0">
              <a:solidFill>
                <a:schemeClr val="dk1"/>
              </a:solidFill>
            </a:endParaRPr>
          </a:p>
        </p:txBody>
      </p:sp>
      <p:sp>
        <p:nvSpPr>
          <p:cNvPr id="274" name="Google Shape;274;g35051fe0b62_0_40"/>
          <p:cNvSpPr txBox="1"/>
          <p:nvPr/>
        </p:nvSpPr>
        <p:spPr>
          <a:xfrm>
            <a:off x="8920925" y="229500"/>
            <a:ext cx="31839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Yellow = output</a:t>
            </a:r>
            <a:endParaRPr sz="2800" b="1">
              <a:solidFill>
                <a:srgbClr val="00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Green = input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275" name="Google Shape;275;g35051fe0b62_0_40"/>
          <p:cNvSpPr txBox="1"/>
          <p:nvPr/>
        </p:nvSpPr>
        <p:spPr>
          <a:xfrm>
            <a:off x="1607275" y="4995600"/>
            <a:ext cx="27432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Top(1) = 160mV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Base(1) = -200mV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276" name="Google Shape;276;g35051fe0b62_0_40"/>
          <p:cNvSpPr txBox="1"/>
          <p:nvPr/>
        </p:nvSpPr>
        <p:spPr>
          <a:xfrm>
            <a:off x="7808150" y="5055450"/>
            <a:ext cx="3000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Top(1) = 400mV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Base(1) = -440mV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g3506937666b_0_8" descr="Background pattern&#10;&#10;Description automatically generated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8319" y="0"/>
            <a:ext cx="12192000" cy="6864626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3506937666b_0_8"/>
          <p:cNvSpPr/>
          <p:nvPr/>
        </p:nvSpPr>
        <p:spPr>
          <a:xfrm>
            <a:off x="159766" y="150384"/>
            <a:ext cx="11872500" cy="6551400"/>
          </a:xfrm>
          <a:prstGeom prst="rect">
            <a:avLst/>
          </a:prstGeom>
          <a:noFill/>
          <a:ln w="254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8AB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3506937666b_0_8"/>
          <p:cNvSpPr txBox="1"/>
          <p:nvPr/>
        </p:nvSpPr>
        <p:spPr>
          <a:xfrm>
            <a:off x="131523" y="34952"/>
            <a:ext cx="11954100" cy="13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dk1"/>
                </a:solidFill>
              </a:rPr>
              <a:t>Results - Tone Knob</a:t>
            </a:r>
            <a:endParaRPr/>
          </a:p>
        </p:txBody>
      </p:sp>
      <p:cxnSp>
        <p:nvCxnSpPr>
          <p:cNvPr id="284" name="Google Shape;284;g3506937666b_0_8"/>
          <p:cNvCxnSpPr/>
          <p:nvPr/>
        </p:nvCxnSpPr>
        <p:spPr>
          <a:xfrm>
            <a:off x="3722235" y="1128581"/>
            <a:ext cx="4772700" cy="0"/>
          </a:xfrm>
          <a:prstGeom prst="straightConnector1">
            <a:avLst/>
          </a:prstGeom>
          <a:noFill/>
          <a:ln w="381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5" name="Google Shape;285;g3506937666b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404" y="6304884"/>
            <a:ext cx="2662812" cy="30206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3506937666b_0_8"/>
          <p:cNvSpPr txBox="1">
            <a:spLocks noGrp="1"/>
          </p:cNvSpPr>
          <p:nvPr>
            <p:ph type="sldNum" idx="12"/>
          </p:nvPr>
        </p:nvSpPr>
        <p:spPr>
          <a:xfrm>
            <a:off x="9228746" y="63195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87" name="Google Shape;287;g3506937666b_0_8"/>
          <p:cNvSpPr txBox="1"/>
          <p:nvPr/>
        </p:nvSpPr>
        <p:spPr>
          <a:xfrm>
            <a:off x="1095075" y="4470875"/>
            <a:ext cx="35949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</a:rPr>
              <a:t>High Resistance</a:t>
            </a:r>
            <a:endParaRPr sz="2600" dirty="0">
              <a:solidFill>
                <a:schemeClr val="dk1"/>
              </a:solidFill>
            </a:endParaRPr>
          </a:p>
        </p:txBody>
      </p:sp>
      <p:sp>
        <p:nvSpPr>
          <p:cNvPr id="288" name="Google Shape;288;g3506937666b_0_8"/>
          <p:cNvSpPr txBox="1"/>
          <p:nvPr/>
        </p:nvSpPr>
        <p:spPr>
          <a:xfrm>
            <a:off x="7482950" y="4470875"/>
            <a:ext cx="36504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</a:rPr>
              <a:t>Low Resistance</a:t>
            </a:r>
            <a:endParaRPr sz="2600" dirty="0">
              <a:solidFill>
                <a:schemeClr val="dk1"/>
              </a:solidFill>
            </a:endParaRPr>
          </a:p>
        </p:txBody>
      </p:sp>
      <p:sp>
        <p:nvSpPr>
          <p:cNvPr id="289" name="Google Shape;289;g3506937666b_0_8"/>
          <p:cNvSpPr txBox="1"/>
          <p:nvPr/>
        </p:nvSpPr>
        <p:spPr>
          <a:xfrm>
            <a:off x="8920925" y="229500"/>
            <a:ext cx="31839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Yellow = output</a:t>
            </a:r>
            <a:endParaRPr sz="2800" b="1">
              <a:solidFill>
                <a:srgbClr val="00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Green = input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290" name="Google Shape;290;g3506937666b_0_8"/>
          <p:cNvSpPr txBox="1"/>
          <p:nvPr/>
        </p:nvSpPr>
        <p:spPr>
          <a:xfrm>
            <a:off x="1607275" y="4995600"/>
            <a:ext cx="27432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</p:txBody>
      </p:sp>
      <p:sp>
        <p:nvSpPr>
          <p:cNvPr id="291" name="Google Shape;291;g3506937666b_0_8"/>
          <p:cNvSpPr txBox="1"/>
          <p:nvPr/>
        </p:nvSpPr>
        <p:spPr>
          <a:xfrm>
            <a:off x="7808150" y="505545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</p:txBody>
      </p:sp>
      <p:pic>
        <p:nvPicPr>
          <p:cNvPr id="292" name="Google Shape;292;g3506937666b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625" y="1281837"/>
            <a:ext cx="11756751" cy="3035782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3506937666b_0_8"/>
          <p:cNvSpPr txBox="1"/>
          <p:nvPr/>
        </p:nvSpPr>
        <p:spPr>
          <a:xfrm>
            <a:off x="2683569" y="5434939"/>
            <a:ext cx="6841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chemeClr val="dk1"/>
                </a:solidFill>
              </a:rPr>
              <a:t>Smoother rise in tone when turned down</a:t>
            </a:r>
            <a:endParaRPr sz="23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g3506937666b_0_27" descr="Background pattern&#10;&#10;Description automatically generated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8319" y="0"/>
            <a:ext cx="12192000" cy="686462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g3506937666b_0_27"/>
          <p:cNvSpPr/>
          <p:nvPr/>
        </p:nvSpPr>
        <p:spPr>
          <a:xfrm>
            <a:off x="159766" y="150384"/>
            <a:ext cx="11872500" cy="6551400"/>
          </a:xfrm>
          <a:prstGeom prst="rect">
            <a:avLst/>
          </a:prstGeom>
          <a:noFill/>
          <a:ln w="254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8AB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3506937666b_0_27"/>
          <p:cNvSpPr txBox="1"/>
          <p:nvPr/>
        </p:nvSpPr>
        <p:spPr>
          <a:xfrm>
            <a:off x="131523" y="34952"/>
            <a:ext cx="11954100" cy="13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dk1"/>
                </a:solidFill>
              </a:rPr>
              <a:t>Results - Gain Knob</a:t>
            </a:r>
            <a:endParaRPr/>
          </a:p>
        </p:txBody>
      </p:sp>
      <p:cxnSp>
        <p:nvCxnSpPr>
          <p:cNvPr id="301" name="Google Shape;301;g3506937666b_0_27"/>
          <p:cNvCxnSpPr/>
          <p:nvPr/>
        </p:nvCxnSpPr>
        <p:spPr>
          <a:xfrm>
            <a:off x="3722235" y="1128581"/>
            <a:ext cx="4772700" cy="0"/>
          </a:xfrm>
          <a:prstGeom prst="straightConnector1">
            <a:avLst/>
          </a:prstGeom>
          <a:noFill/>
          <a:ln w="381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2" name="Google Shape;302;g3506937666b_0_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404" y="6304884"/>
            <a:ext cx="2662812" cy="302064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3506937666b_0_27"/>
          <p:cNvSpPr txBox="1">
            <a:spLocks noGrp="1"/>
          </p:cNvSpPr>
          <p:nvPr>
            <p:ph type="sldNum" idx="12"/>
          </p:nvPr>
        </p:nvSpPr>
        <p:spPr>
          <a:xfrm>
            <a:off x="9228746" y="63195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304" name="Google Shape;304;g3506937666b_0_27"/>
          <p:cNvSpPr txBox="1"/>
          <p:nvPr/>
        </p:nvSpPr>
        <p:spPr>
          <a:xfrm>
            <a:off x="1095075" y="4470875"/>
            <a:ext cx="35949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</a:rPr>
              <a:t>Low Resistance</a:t>
            </a:r>
            <a:endParaRPr sz="2600" dirty="0">
              <a:solidFill>
                <a:schemeClr val="dk1"/>
              </a:solidFill>
            </a:endParaRPr>
          </a:p>
        </p:txBody>
      </p:sp>
      <p:sp>
        <p:nvSpPr>
          <p:cNvPr id="305" name="Google Shape;305;g3506937666b_0_27"/>
          <p:cNvSpPr txBox="1"/>
          <p:nvPr/>
        </p:nvSpPr>
        <p:spPr>
          <a:xfrm>
            <a:off x="7403546" y="4481325"/>
            <a:ext cx="36504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</a:rPr>
              <a:t>High Resistance</a:t>
            </a:r>
            <a:endParaRPr sz="2600" dirty="0">
              <a:solidFill>
                <a:schemeClr val="dk1"/>
              </a:solidFill>
            </a:endParaRPr>
          </a:p>
        </p:txBody>
      </p:sp>
      <p:sp>
        <p:nvSpPr>
          <p:cNvPr id="306" name="Google Shape;306;g3506937666b_0_27"/>
          <p:cNvSpPr txBox="1"/>
          <p:nvPr/>
        </p:nvSpPr>
        <p:spPr>
          <a:xfrm>
            <a:off x="8920925" y="229500"/>
            <a:ext cx="31839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Yellow = output</a:t>
            </a:r>
            <a:endParaRPr sz="2800" b="1">
              <a:solidFill>
                <a:srgbClr val="00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Green = input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307" name="Google Shape;307;g3506937666b_0_27"/>
          <p:cNvSpPr txBox="1"/>
          <p:nvPr/>
        </p:nvSpPr>
        <p:spPr>
          <a:xfrm>
            <a:off x="1607275" y="4995600"/>
            <a:ext cx="27432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</p:txBody>
      </p:sp>
      <p:sp>
        <p:nvSpPr>
          <p:cNvPr id="308" name="Google Shape;308;g3506937666b_0_27"/>
          <p:cNvSpPr txBox="1"/>
          <p:nvPr/>
        </p:nvSpPr>
        <p:spPr>
          <a:xfrm>
            <a:off x="7808150" y="505545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</p:txBody>
      </p:sp>
      <p:sp>
        <p:nvSpPr>
          <p:cNvPr id="309" name="Google Shape;309;g3506937666b_0_27"/>
          <p:cNvSpPr txBox="1"/>
          <p:nvPr/>
        </p:nvSpPr>
        <p:spPr>
          <a:xfrm>
            <a:off x="3155225" y="5486400"/>
            <a:ext cx="6841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</a:endParaRPr>
          </a:p>
        </p:txBody>
      </p:sp>
      <p:pic>
        <p:nvPicPr>
          <p:cNvPr id="310" name="Google Shape;310;g3506937666b_0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513" y="1295565"/>
            <a:ext cx="11682134" cy="3008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3506937666b_0_27"/>
          <p:cNvSpPr txBox="1"/>
          <p:nvPr/>
        </p:nvSpPr>
        <p:spPr>
          <a:xfrm>
            <a:off x="2683569" y="5142492"/>
            <a:ext cx="68415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chemeClr val="dk1"/>
                </a:solidFill>
              </a:rPr>
              <a:t>From clean tone to distorted, clipped tone</a:t>
            </a:r>
            <a:endParaRPr sz="23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11" descr="A picture containing l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111" y="-13496"/>
            <a:ext cx="12228173" cy="688499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1"/>
          <p:cNvSpPr txBox="1"/>
          <p:nvPr/>
        </p:nvSpPr>
        <p:spPr>
          <a:xfrm>
            <a:off x="118942" y="1706513"/>
            <a:ext cx="11954100" cy="13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3940950" y="3956227"/>
            <a:ext cx="4310075" cy="6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1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8708" y="4651853"/>
            <a:ext cx="3294585" cy="1077514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1"/>
          <p:cNvSpPr txBox="1"/>
          <p:nvPr/>
        </p:nvSpPr>
        <p:spPr>
          <a:xfrm>
            <a:off x="3432600" y="3028325"/>
            <a:ext cx="5326800" cy="11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dirty="0">
                <a:solidFill>
                  <a:schemeClr val="lt1"/>
                </a:solidFill>
              </a:rPr>
              <a:t>Q&amp;A</a:t>
            </a:r>
            <a:endParaRPr sz="2900" b="1" dirty="0">
              <a:solidFill>
                <a:schemeClr val="lt1"/>
              </a:solidFill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111675" y="78000"/>
            <a:ext cx="11954100" cy="6627600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8AB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" descr="Background pattern&#10;&#10;Description automatically generated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8319" y="0"/>
            <a:ext cx="12192000" cy="686462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"/>
          <p:cNvSpPr/>
          <p:nvPr/>
        </p:nvSpPr>
        <p:spPr>
          <a:xfrm>
            <a:off x="159766" y="150384"/>
            <a:ext cx="11872468" cy="6551271"/>
          </a:xfrm>
          <a:prstGeom prst="rect">
            <a:avLst/>
          </a:prstGeom>
          <a:noFill/>
          <a:ln w="254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8AB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"/>
          <p:cNvSpPr txBox="1"/>
          <p:nvPr/>
        </p:nvSpPr>
        <p:spPr>
          <a:xfrm>
            <a:off x="118948" y="152402"/>
            <a:ext cx="11954100" cy="13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dk1"/>
                </a:solidFill>
              </a:rPr>
              <a:t>Inspiration/Background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" name="Google Shape;153;p2"/>
          <p:cNvCxnSpPr/>
          <p:nvPr/>
        </p:nvCxnSpPr>
        <p:spPr>
          <a:xfrm>
            <a:off x="3709660" y="1208456"/>
            <a:ext cx="4772700" cy="0"/>
          </a:xfrm>
          <a:prstGeom prst="straightConnector1">
            <a:avLst/>
          </a:prstGeom>
          <a:noFill/>
          <a:ln w="381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4" name="Google Shape;15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404" y="6304884"/>
            <a:ext cx="2662812" cy="30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"/>
          <p:cNvSpPr txBox="1">
            <a:spLocks noGrp="1"/>
          </p:cNvSpPr>
          <p:nvPr>
            <p:ph type="sldNum" idx="12"/>
          </p:nvPr>
        </p:nvSpPr>
        <p:spPr>
          <a:xfrm>
            <a:off x="9228746" y="63195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56" name="Google Shape;156;p2"/>
          <p:cNvSpPr txBox="1"/>
          <p:nvPr/>
        </p:nvSpPr>
        <p:spPr>
          <a:xfrm>
            <a:off x="645300" y="1454100"/>
            <a:ext cx="7853400" cy="3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-Originally, I was not going to do a project as I couldn’t think of anything I wanted to do.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-Looked over and saw my guitar, project idea!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-Hudson and I decided to make an overdrive pedal, which features soft clipping at peaks to achieve a slightly distorted tone using an op amp and other circuitry techniques we learned in class.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g35051fe0b62_0_1" descr="Background pattern&#10;&#10;Description automatically generated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8319" y="0"/>
            <a:ext cx="12192000" cy="686462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35051fe0b62_0_1"/>
          <p:cNvSpPr txBox="1"/>
          <p:nvPr/>
        </p:nvSpPr>
        <p:spPr>
          <a:xfrm>
            <a:off x="127223" y="121052"/>
            <a:ext cx="11954100" cy="13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dk1"/>
                </a:solidFill>
              </a:rPr>
              <a:t>Circuit Overview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/>
          </a:p>
        </p:txBody>
      </p:sp>
      <p:cxnSp>
        <p:nvCxnSpPr>
          <p:cNvPr id="163" name="Google Shape;163;g35051fe0b62_0_1"/>
          <p:cNvCxnSpPr/>
          <p:nvPr/>
        </p:nvCxnSpPr>
        <p:spPr>
          <a:xfrm>
            <a:off x="3722235" y="1128581"/>
            <a:ext cx="4772700" cy="0"/>
          </a:xfrm>
          <a:prstGeom prst="straightConnector1">
            <a:avLst/>
          </a:prstGeom>
          <a:noFill/>
          <a:ln w="381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4" name="Google Shape;164;g35051fe0b62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404" y="6304884"/>
            <a:ext cx="2662812" cy="30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35051fe0b62_0_1"/>
          <p:cNvSpPr txBox="1">
            <a:spLocks noGrp="1"/>
          </p:cNvSpPr>
          <p:nvPr>
            <p:ph type="sldNum" idx="12"/>
          </p:nvPr>
        </p:nvSpPr>
        <p:spPr>
          <a:xfrm>
            <a:off x="9228746" y="63195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66" name="Google Shape;166;g35051fe0b62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4325" y="1422750"/>
            <a:ext cx="6623344" cy="489674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35051fe0b62_0_1"/>
          <p:cNvSpPr txBox="1"/>
          <p:nvPr/>
        </p:nvSpPr>
        <p:spPr>
          <a:xfrm>
            <a:off x="9003875" y="776400"/>
            <a:ext cx="2743200" cy="11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Three distinct sections</a:t>
            </a:r>
            <a:endParaRPr sz="2800">
              <a:solidFill>
                <a:schemeClr val="dk1"/>
              </a:solidFill>
            </a:endParaRPr>
          </a:p>
        </p:txBody>
      </p:sp>
      <p:cxnSp>
        <p:nvCxnSpPr>
          <p:cNvPr id="168" name="Google Shape;168;g35051fe0b62_0_1"/>
          <p:cNvCxnSpPr/>
          <p:nvPr/>
        </p:nvCxnSpPr>
        <p:spPr>
          <a:xfrm flipH="1">
            <a:off x="2784325" y="1422750"/>
            <a:ext cx="8100" cy="3039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9" name="Google Shape;169;g35051fe0b62_0_1"/>
          <p:cNvCxnSpPr>
            <a:stCxn id="167" idx="3"/>
            <a:endCxn id="167" idx="3"/>
          </p:cNvCxnSpPr>
          <p:nvPr/>
        </p:nvCxnSpPr>
        <p:spPr>
          <a:xfrm>
            <a:off x="11747075" y="13432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g35051fe0b62_0_1"/>
          <p:cNvCxnSpPr>
            <a:stCxn id="167" idx="3"/>
            <a:endCxn id="167" idx="3"/>
          </p:cNvCxnSpPr>
          <p:nvPr/>
        </p:nvCxnSpPr>
        <p:spPr>
          <a:xfrm>
            <a:off x="11747075" y="13432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g35051fe0b62_0_1"/>
          <p:cNvCxnSpPr>
            <a:endCxn id="166" idx="0"/>
          </p:cNvCxnSpPr>
          <p:nvPr/>
        </p:nvCxnSpPr>
        <p:spPr>
          <a:xfrm rot="10800000" flipH="1">
            <a:off x="2795697" y="1422750"/>
            <a:ext cx="3300300" cy="20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2" name="Google Shape;172;g35051fe0b62_0_1"/>
          <p:cNvCxnSpPr/>
          <p:nvPr/>
        </p:nvCxnSpPr>
        <p:spPr>
          <a:xfrm>
            <a:off x="2795750" y="4430050"/>
            <a:ext cx="16176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3" name="Google Shape;173;g35051fe0b62_0_1"/>
          <p:cNvCxnSpPr/>
          <p:nvPr/>
        </p:nvCxnSpPr>
        <p:spPr>
          <a:xfrm rot="10800000" flipH="1">
            <a:off x="4406950" y="3572050"/>
            <a:ext cx="6900" cy="863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" name="Google Shape;174;g35051fe0b62_0_1"/>
          <p:cNvCxnSpPr/>
          <p:nvPr/>
        </p:nvCxnSpPr>
        <p:spPr>
          <a:xfrm>
            <a:off x="4413825" y="3578925"/>
            <a:ext cx="708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5" name="Google Shape;175;g35051fe0b62_0_1"/>
          <p:cNvCxnSpPr>
            <a:stCxn id="166" idx="0"/>
          </p:cNvCxnSpPr>
          <p:nvPr/>
        </p:nvCxnSpPr>
        <p:spPr>
          <a:xfrm flipH="1">
            <a:off x="6084897" y="1422750"/>
            <a:ext cx="11100" cy="2153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" name="Google Shape;176;g35051fe0b62_0_1"/>
          <p:cNvCxnSpPr/>
          <p:nvPr/>
        </p:nvCxnSpPr>
        <p:spPr>
          <a:xfrm rot="10800000" flipH="1">
            <a:off x="5104975" y="3576300"/>
            <a:ext cx="979800" cy="3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7" name="Google Shape;177;g35051fe0b62_0_1"/>
          <p:cNvSpPr/>
          <p:nvPr/>
        </p:nvSpPr>
        <p:spPr>
          <a:xfrm>
            <a:off x="6524425" y="3187800"/>
            <a:ext cx="2833800" cy="18540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8" name="Google Shape;178;g35051fe0b62_0_1"/>
          <p:cNvCxnSpPr/>
          <p:nvPr/>
        </p:nvCxnSpPr>
        <p:spPr>
          <a:xfrm>
            <a:off x="6379375" y="3711175"/>
            <a:ext cx="4800" cy="25806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9" name="Google Shape;179;g35051fe0b62_0_1"/>
          <p:cNvCxnSpPr/>
          <p:nvPr/>
        </p:nvCxnSpPr>
        <p:spPr>
          <a:xfrm flipH="1">
            <a:off x="4623075" y="3729025"/>
            <a:ext cx="1768200" cy="60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80;g35051fe0b62_0_1"/>
          <p:cNvCxnSpPr/>
          <p:nvPr/>
        </p:nvCxnSpPr>
        <p:spPr>
          <a:xfrm flipH="1">
            <a:off x="4620850" y="3721150"/>
            <a:ext cx="6900" cy="20193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" name="Google Shape;181;g35051fe0b62_0_1"/>
          <p:cNvCxnSpPr/>
          <p:nvPr/>
        </p:nvCxnSpPr>
        <p:spPr>
          <a:xfrm flipH="1">
            <a:off x="3036400" y="5753100"/>
            <a:ext cx="1598700" cy="72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2" name="Google Shape;182;g35051fe0b62_0_1"/>
          <p:cNvCxnSpPr/>
          <p:nvPr/>
        </p:nvCxnSpPr>
        <p:spPr>
          <a:xfrm>
            <a:off x="3033475" y="5748675"/>
            <a:ext cx="3000" cy="5604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g35051fe0b62_0_1"/>
          <p:cNvCxnSpPr/>
          <p:nvPr/>
        </p:nvCxnSpPr>
        <p:spPr>
          <a:xfrm rot="10800000" flipH="1">
            <a:off x="3033475" y="6298650"/>
            <a:ext cx="3357300" cy="105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4" name="Google Shape;184;g35051fe0b62_0_1"/>
          <p:cNvSpPr txBox="1"/>
          <p:nvPr/>
        </p:nvSpPr>
        <p:spPr>
          <a:xfrm>
            <a:off x="688675" y="2129825"/>
            <a:ext cx="27432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DC and AC inputs</a:t>
            </a:r>
            <a:endParaRPr sz="2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185" name="Google Shape;185;g35051fe0b62_0_1"/>
          <p:cNvSpPr txBox="1"/>
          <p:nvPr/>
        </p:nvSpPr>
        <p:spPr>
          <a:xfrm>
            <a:off x="2118700" y="5184288"/>
            <a:ext cx="25164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Feedback loop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186" name="Google Shape;186;g35051fe0b62_0_1"/>
          <p:cNvSpPr txBox="1"/>
          <p:nvPr/>
        </p:nvSpPr>
        <p:spPr>
          <a:xfrm>
            <a:off x="9626100" y="3683400"/>
            <a:ext cx="2455200" cy="8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Potentiometers and output</a:t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35051fe0b62_0_10" descr="Background pattern&#10;&#10;Description automatically generated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8319" y="0"/>
            <a:ext cx="12192000" cy="686462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35051fe0b62_0_10"/>
          <p:cNvSpPr/>
          <p:nvPr/>
        </p:nvSpPr>
        <p:spPr>
          <a:xfrm>
            <a:off x="159766" y="150384"/>
            <a:ext cx="11872500" cy="6551400"/>
          </a:xfrm>
          <a:prstGeom prst="rect">
            <a:avLst/>
          </a:prstGeom>
          <a:noFill/>
          <a:ln w="254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8AB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35051fe0b62_0_10"/>
          <p:cNvSpPr txBox="1"/>
          <p:nvPr/>
        </p:nvSpPr>
        <p:spPr>
          <a:xfrm>
            <a:off x="127223" y="121052"/>
            <a:ext cx="11954100" cy="13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dk1"/>
                </a:solidFill>
              </a:rPr>
              <a:t>Circuit Analysis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/>
          </a:p>
        </p:txBody>
      </p:sp>
      <p:cxnSp>
        <p:nvCxnSpPr>
          <p:cNvPr id="194" name="Google Shape;194;g35051fe0b62_0_10"/>
          <p:cNvCxnSpPr/>
          <p:nvPr/>
        </p:nvCxnSpPr>
        <p:spPr>
          <a:xfrm>
            <a:off x="3722235" y="1128581"/>
            <a:ext cx="4772700" cy="0"/>
          </a:xfrm>
          <a:prstGeom prst="straightConnector1">
            <a:avLst/>
          </a:prstGeom>
          <a:noFill/>
          <a:ln w="381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5" name="Google Shape;195;g35051fe0b62_0_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404" y="6304884"/>
            <a:ext cx="2662812" cy="30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35051fe0b62_0_10"/>
          <p:cNvSpPr txBox="1">
            <a:spLocks noGrp="1"/>
          </p:cNvSpPr>
          <p:nvPr>
            <p:ph type="sldNum" idx="12"/>
          </p:nvPr>
        </p:nvSpPr>
        <p:spPr>
          <a:xfrm>
            <a:off x="9228746" y="63195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97" name="Google Shape;197;g35051fe0b62_0_10"/>
          <p:cNvSpPr txBox="1"/>
          <p:nvPr/>
        </p:nvSpPr>
        <p:spPr>
          <a:xfrm>
            <a:off x="464900" y="1610475"/>
            <a:ext cx="6331500" cy="45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DC Bias Voltage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DC Bias point achieved through voltage divider across R1 and R2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C2 removes AC noise from battery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AC Signal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C3 and R3 couple the AC and DC voltages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C1 removes any AC voltage above R3 by acting as a short for AC signal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Thus, our non-inverting input voltage is 4.5 V plus the input AC signal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98" name="Google Shape;198;g35051fe0b62_0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4301" y="2369525"/>
            <a:ext cx="4572399" cy="393535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g350703fbac0_0_8" descr="Background pattern&#10;&#10;Description automatically generated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8319" y="0"/>
            <a:ext cx="12192000" cy="686462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350703fbac0_0_8"/>
          <p:cNvSpPr/>
          <p:nvPr/>
        </p:nvSpPr>
        <p:spPr>
          <a:xfrm>
            <a:off x="159766" y="150384"/>
            <a:ext cx="11872500" cy="6551400"/>
          </a:xfrm>
          <a:prstGeom prst="rect">
            <a:avLst/>
          </a:prstGeom>
          <a:noFill/>
          <a:ln w="254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8AB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350703fbac0_0_8"/>
          <p:cNvSpPr txBox="1"/>
          <p:nvPr/>
        </p:nvSpPr>
        <p:spPr>
          <a:xfrm>
            <a:off x="127223" y="121052"/>
            <a:ext cx="11954100" cy="13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dk1"/>
                </a:solidFill>
              </a:rPr>
              <a:t>Circuit Analysis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/>
          </a:p>
        </p:txBody>
      </p:sp>
      <p:cxnSp>
        <p:nvCxnSpPr>
          <p:cNvPr id="206" name="Google Shape;206;g350703fbac0_0_8"/>
          <p:cNvCxnSpPr/>
          <p:nvPr/>
        </p:nvCxnSpPr>
        <p:spPr>
          <a:xfrm>
            <a:off x="3722235" y="1128581"/>
            <a:ext cx="4772700" cy="0"/>
          </a:xfrm>
          <a:prstGeom prst="straightConnector1">
            <a:avLst/>
          </a:prstGeom>
          <a:noFill/>
          <a:ln w="381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7" name="Google Shape;207;g350703fbac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404" y="6304884"/>
            <a:ext cx="2662812" cy="30206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350703fbac0_0_8"/>
          <p:cNvSpPr txBox="1">
            <a:spLocks noGrp="1"/>
          </p:cNvSpPr>
          <p:nvPr>
            <p:ph type="sldNum" idx="12"/>
          </p:nvPr>
        </p:nvSpPr>
        <p:spPr>
          <a:xfrm>
            <a:off x="9228746" y="63195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09" name="Google Shape;209;g350703fbac0_0_8"/>
          <p:cNvSpPr txBox="1"/>
          <p:nvPr/>
        </p:nvSpPr>
        <p:spPr>
          <a:xfrm>
            <a:off x="464900" y="1610475"/>
            <a:ext cx="6331500" cy="45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Setup as a modified Non-Inverting Amplifier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Only AC Signal is amplified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C4 acts as an open circuit for DC signal, but a short for AC signal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When the diodes are off, the gain of the AC signal is: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However, when the output voltage’s magnitude is high enough, the diodes begin to conduct current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When this occurs, the output voltage needed to provide R6 with enough current to keep the inverting input decreases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This effectively lowers the gain of the amplifier, causing a “soft clip”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pic>
        <p:nvPicPr>
          <p:cNvPr id="210" name="Google Shape;210;g350703fbac0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8100" y="1901812"/>
            <a:ext cx="4383350" cy="4425974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11" name="Google Shape;211;g350703fbac0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6238" y="3155250"/>
            <a:ext cx="2028825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3508a2255f1_0_30" descr="Background pattern&#10;&#10;Description automatically generated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8319" y="0"/>
            <a:ext cx="12192000" cy="686462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3508a2255f1_0_30"/>
          <p:cNvSpPr/>
          <p:nvPr/>
        </p:nvSpPr>
        <p:spPr>
          <a:xfrm>
            <a:off x="159766" y="150384"/>
            <a:ext cx="11872500" cy="6551400"/>
          </a:xfrm>
          <a:prstGeom prst="rect">
            <a:avLst/>
          </a:prstGeom>
          <a:noFill/>
          <a:ln w="254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8AB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3508a2255f1_0_30"/>
          <p:cNvSpPr txBox="1"/>
          <p:nvPr/>
        </p:nvSpPr>
        <p:spPr>
          <a:xfrm>
            <a:off x="127223" y="121052"/>
            <a:ext cx="11954100" cy="13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dk1"/>
                </a:solidFill>
              </a:rPr>
              <a:t>Circuit Analysis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/>
          </a:p>
        </p:txBody>
      </p:sp>
      <p:cxnSp>
        <p:nvCxnSpPr>
          <p:cNvPr id="219" name="Google Shape;219;g3508a2255f1_0_30"/>
          <p:cNvCxnSpPr/>
          <p:nvPr/>
        </p:nvCxnSpPr>
        <p:spPr>
          <a:xfrm>
            <a:off x="3722235" y="1128581"/>
            <a:ext cx="4772700" cy="0"/>
          </a:xfrm>
          <a:prstGeom prst="straightConnector1">
            <a:avLst/>
          </a:prstGeom>
          <a:noFill/>
          <a:ln w="381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0" name="Google Shape;220;g3508a2255f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404" y="6304884"/>
            <a:ext cx="2662812" cy="30206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508a2255f1_0_30"/>
          <p:cNvSpPr txBox="1">
            <a:spLocks noGrp="1"/>
          </p:cNvSpPr>
          <p:nvPr>
            <p:ph type="sldNum" idx="12"/>
          </p:nvPr>
        </p:nvSpPr>
        <p:spPr>
          <a:xfrm>
            <a:off x="9228746" y="63195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222" name="Google Shape;222;g3508a2255f1_0_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1363" y="1277575"/>
            <a:ext cx="9469275" cy="469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3508a2255f1_0_16" descr="Background pattern&#10;&#10;Description automatically generated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8319" y="0"/>
            <a:ext cx="12192000" cy="686462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3508a2255f1_0_16"/>
          <p:cNvSpPr/>
          <p:nvPr/>
        </p:nvSpPr>
        <p:spPr>
          <a:xfrm>
            <a:off x="159766" y="150384"/>
            <a:ext cx="11872500" cy="6551400"/>
          </a:xfrm>
          <a:prstGeom prst="rect">
            <a:avLst/>
          </a:prstGeom>
          <a:noFill/>
          <a:ln w="254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8AB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3508a2255f1_0_16"/>
          <p:cNvSpPr txBox="1"/>
          <p:nvPr/>
        </p:nvSpPr>
        <p:spPr>
          <a:xfrm>
            <a:off x="127223" y="121052"/>
            <a:ext cx="11954100" cy="13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dk1"/>
                </a:solidFill>
              </a:rPr>
              <a:t>Circuit Analysis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/>
          </a:p>
        </p:txBody>
      </p:sp>
      <p:cxnSp>
        <p:nvCxnSpPr>
          <p:cNvPr id="230" name="Google Shape;230;g3508a2255f1_0_16"/>
          <p:cNvCxnSpPr/>
          <p:nvPr/>
        </p:nvCxnSpPr>
        <p:spPr>
          <a:xfrm>
            <a:off x="3722235" y="1128581"/>
            <a:ext cx="4772700" cy="0"/>
          </a:xfrm>
          <a:prstGeom prst="straightConnector1">
            <a:avLst/>
          </a:prstGeom>
          <a:noFill/>
          <a:ln w="381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1" name="Google Shape;231;g3508a2255f1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404" y="6304884"/>
            <a:ext cx="2662812" cy="30206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3508a2255f1_0_16"/>
          <p:cNvSpPr txBox="1">
            <a:spLocks noGrp="1"/>
          </p:cNvSpPr>
          <p:nvPr>
            <p:ph type="sldNum" idx="12"/>
          </p:nvPr>
        </p:nvSpPr>
        <p:spPr>
          <a:xfrm>
            <a:off x="9228746" y="63195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233" name="Google Shape;233;g3508a2255f1_0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7925" y="1277575"/>
            <a:ext cx="9303676" cy="470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g3508a2255f1_1_4" descr="Background pattern&#10;&#10;Description automatically generated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8319" y="0"/>
            <a:ext cx="12192000" cy="686462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3508a2255f1_1_4"/>
          <p:cNvSpPr/>
          <p:nvPr/>
        </p:nvSpPr>
        <p:spPr>
          <a:xfrm>
            <a:off x="159766" y="150384"/>
            <a:ext cx="11872500" cy="6551400"/>
          </a:xfrm>
          <a:prstGeom prst="rect">
            <a:avLst/>
          </a:prstGeom>
          <a:noFill/>
          <a:ln w="254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8AB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3508a2255f1_1_4"/>
          <p:cNvSpPr txBox="1"/>
          <p:nvPr/>
        </p:nvSpPr>
        <p:spPr>
          <a:xfrm>
            <a:off x="127223" y="121052"/>
            <a:ext cx="11954100" cy="13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dk1"/>
                </a:solidFill>
              </a:rPr>
              <a:t>Circuit Analysis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/>
          </a:p>
        </p:txBody>
      </p:sp>
      <p:cxnSp>
        <p:nvCxnSpPr>
          <p:cNvPr id="241" name="Google Shape;241;g3508a2255f1_1_4"/>
          <p:cNvCxnSpPr/>
          <p:nvPr/>
        </p:nvCxnSpPr>
        <p:spPr>
          <a:xfrm>
            <a:off x="3722235" y="1128581"/>
            <a:ext cx="4772700" cy="0"/>
          </a:xfrm>
          <a:prstGeom prst="straightConnector1">
            <a:avLst/>
          </a:prstGeom>
          <a:noFill/>
          <a:ln w="381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2" name="Google Shape;242;g3508a2255f1_1_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404" y="6304884"/>
            <a:ext cx="2662812" cy="30206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3508a2255f1_1_4"/>
          <p:cNvSpPr txBox="1">
            <a:spLocks noGrp="1"/>
          </p:cNvSpPr>
          <p:nvPr>
            <p:ph type="sldNum" idx="12"/>
          </p:nvPr>
        </p:nvSpPr>
        <p:spPr>
          <a:xfrm>
            <a:off x="9228746" y="63195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44" name="Google Shape;244;g3508a2255f1_1_4"/>
          <p:cNvSpPr txBox="1"/>
          <p:nvPr/>
        </p:nvSpPr>
        <p:spPr>
          <a:xfrm>
            <a:off x="464900" y="1610475"/>
            <a:ext cx="6331500" cy="45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C6 behaves as a decoupling capacitor to isolate our signal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R7 and C7 behave as a low pass filter, allowing tone control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R8 controls output amplitude (volume)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R8 needs to be much larger than R7 to better control volume</a:t>
            </a:r>
            <a:endParaRPr sz="1800">
              <a:solidFill>
                <a:schemeClr val="dk1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-US" sz="1800">
                <a:solidFill>
                  <a:schemeClr val="dk1"/>
                </a:solidFill>
              </a:rPr>
              <a:t>Voltage divider across R7 and R8</a:t>
            </a:r>
            <a:endParaRPr sz="18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pic>
        <p:nvPicPr>
          <p:cNvPr id="245" name="Google Shape;245;g3508a2255f1_1_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6400" y="2195263"/>
            <a:ext cx="4914900" cy="3057525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46" name="Google Shape;246;g3508a2255f1_1_4"/>
          <p:cNvSpPr txBox="1"/>
          <p:nvPr/>
        </p:nvSpPr>
        <p:spPr>
          <a:xfrm>
            <a:off x="7620000" y="1343925"/>
            <a:ext cx="23781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</a:rPr>
              <a:t>Tone knob</a:t>
            </a:r>
            <a:endParaRPr sz="2500">
              <a:solidFill>
                <a:schemeClr val="dk1"/>
              </a:solidFill>
            </a:endParaRPr>
          </a:p>
        </p:txBody>
      </p:sp>
      <p:cxnSp>
        <p:nvCxnSpPr>
          <p:cNvPr id="247" name="Google Shape;247;g3508a2255f1_1_4"/>
          <p:cNvCxnSpPr/>
          <p:nvPr/>
        </p:nvCxnSpPr>
        <p:spPr>
          <a:xfrm>
            <a:off x="8533775" y="1885950"/>
            <a:ext cx="0" cy="525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8" name="Google Shape;248;g3508a2255f1_1_4"/>
          <p:cNvCxnSpPr/>
          <p:nvPr/>
        </p:nvCxnSpPr>
        <p:spPr>
          <a:xfrm rot="10800000" flipH="1">
            <a:off x="9556950" y="4402375"/>
            <a:ext cx="649800" cy="1396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9" name="Google Shape;249;g3508a2255f1_1_4"/>
          <p:cNvSpPr txBox="1"/>
          <p:nvPr/>
        </p:nvSpPr>
        <p:spPr>
          <a:xfrm>
            <a:off x="7932000" y="5660625"/>
            <a:ext cx="3498000" cy="7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Volume knob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g35051fe0b62_0_25" descr="Background pattern&#10;&#10;Description automatically generated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8319" y="0"/>
            <a:ext cx="12192000" cy="686462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35051fe0b62_0_25"/>
          <p:cNvSpPr/>
          <p:nvPr/>
        </p:nvSpPr>
        <p:spPr>
          <a:xfrm>
            <a:off x="159766" y="150384"/>
            <a:ext cx="11872500" cy="6551400"/>
          </a:xfrm>
          <a:prstGeom prst="rect">
            <a:avLst/>
          </a:prstGeom>
          <a:noFill/>
          <a:ln w="254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C8AB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35051fe0b62_0_25"/>
          <p:cNvSpPr txBox="1"/>
          <p:nvPr/>
        </p:nvSpPr>
        <p:spPr>
          <a:xfrm>
            <a:off x="127223" y="121052"/>
            <a:ext cx="11954100" cy="13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dk1"/>
                </a:solidFill>
              </a:rPr>
              <a:t>Practical Implementation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/>
          </a:p>
        </p:txBody>
      </p:sp>
      <p:cxnSp>
        <p:nvCxnSpPr>
          <p:cNvPr id="257" name="Google Shape;257;g35051fe0b62_0_25"/>
          <p:cNvCxnSpPr/>
          <p:nvPr/>
        </p:nvCxnSpPr>
        <p:spPr>
          <a:xfrm>
            <a:off x="3722235" y="1128581"/>
            <a:ext cx="4772700" cy="0"/>
          </a:xfrm>
          <a:prstGeom prst="straightConnector1">
            <a:avLst/>
          </a:prstGeom>
          <a:noFill/>
          <a:ln w="38100" cap="flat" cmpd="sng">
            <a:solidFill>
              <a:srgbClr val="C2002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8" name="Google Shape;258;g35051fe0b62_0_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404" y="6304884"/>
            <a:ext cx="2662812" cy="30206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35051fe0b62_0_25"/>
          <p:cNvSpPr txBox="1">
            <a:spLocks noGrp="1"/>
          </p:cNvSpPr>
          <p:nvPr>
            <p:ph type="sldNum" idx="12"/>
          </p:nvPr>
        </p:nvSpPr>
        <p:spPr>
          <a:xfrm>
            <a:off x="9228746" y="63195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260" name="Google Shape;260;g35051fe0b62_0_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3908275" y="-2171826"/>
            <a:ext cx="4209875" cy="1153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EORGIA BRAND">
      <a:dk1>
        <a:srgbClr val="000000"/>
      </a:dk1>
      <a:lt1>
        <a:srgbClr val="FFFFFF"/>
      </a:lt1>
      <a:dk2>
        <a:srgbClr val="BA0C2F"/>
      </a:dk2>
      <a:lt2>
        <a:srgbClr val="D6D2C4"/>
      </a:lt2>
      <a:accent1>
        <a:srgbClr val="9EA2A2"/>
      </a:accent1>
      <a:accent2>
        <a:srgbClr val="66435A"/>
      </a:accent2>
      <a:accent3>
        <a:srgbClr val="BFB800"/>
      </a:accent3>
      <a:accent4>
        <a:srgbClr val="00677F"/>
      </a:accent4>
      <a:accent5>
        <a:srgbClr val="776E64"/>
      </a:accent5>
      <a:accent6>
        <a:srgbClr val="FFCD00"/>
      </a:accent6>
      <a:hlink>
        <a:srgbClr val="00A3AD"/>
      </a:hlink>
      <a:folHlink>
        <a:srgbClr val="594A2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</Words>
  <Application>Microsoft Office PowerPoint</Application>
  <PresentationFormat>Widescreen</PresentationFormat>
  <Paragraphs>77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Georgia</vt:lpstr>
      <vt:lpstr>Calibri</vt:lpstr>
      <vt:lpstr>Arial</vt:lpstr>
      <vt:lpstr>Merriweather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PETER LEE</dc:creator>
  <cp:lastModifiedBy>Richard Bowen</cp:lastModifiedBy>
  <cp:revision>3</cp:revision>
  <dcterms:created xsi:type="dcterms:W3CDTF">2020-02-04T13:14:03Z</dcterms:created>
  <dcterms:modified xsi:type="dcterms:W3CDTF">2025-09-29T01:00:04Z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0x010100B72F71AA653406488C03B1A5F35090FC</vt:lpwstr>
  </property>
</Properties>
</file>